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7" r:id="rId6"/>
    <p:sldId id="261" r:id="rId7"/>
    <p:sldId id="262" r:id="rId8"/>
    <p:sldId id="263" r:id="rId9"/>
    <p:sldId id="264" r:id="rId10"/>
    <p:sldId id="268" r:id="rId11"/>
  </p:sldIdLst>
  <p:sldSz cx="12192000" cy="6858000"/>
  <p:notesSz cx="12192000" cy="685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9FF256B-4E4F-47EB-84CA-91516064D07D}">
          <p14:sldIdLst/>
        </p14:section>
        <p14:section name="Untitled Section" id="{0C361711-47ED-4B18-B157-07DFC95256F9}">
          <p14:sldIdLst>
            <p14:sldId id="256"/>
            <p14:sldId id="257"/>
            <p14:sldId id="258"/>
            <p14:sldId id="259"/>
            <p14:sldId id="267"/>
            <p14:sldId id="261"/>
            <p14:sldId id="262"/>
            <p14:sldId id="263"/>
            <p14:sldId id="264"/>
            <p14:sldId id="268"/>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oanna Angelaki" initials="IA" lastIdx="1" clrIdx="0">
    <p:extLst>
      <p:ext uri="{19B8F6BF-5375-455C-9EA6-DF929625EA0E}">
        <p15:presenceInfo xmlns:p15="http://schemas.microsoft.com/office/powerpoint/2012/main" userId="d2189da5ceca73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E6C7"/>
    <a:srgbClr val="28E8D6"/>
    <a:srgbClr val="ED237A"/>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83" autoAdjust="0"/>
    <p:restoredTop sz="94660"/>
  </p:normalViewPr>
  <p:slideViewPr>
    <p:cSldViewPr>
      <p:cViewPr varScale="1">
        <p:scale>
          <a:sx n="108" d="100"/>
          <a:sy n="108" d="100"/>
        </p:scale>
        <p:origin x="1116"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5941B6-5069-472C-A89B-2CF963D619B7}"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a:p>
      </dgm:t>
    </dgm:pt>
    <dgm:pt modelId="{E93A9EB0-E6E7-4A9F-B3A5-F9D568842DFF}">
      <dgm:prSet phldrT="[Text]"/>
      <dgm:spPr>
        <a:solidFill>
          <a:srgbClr val="FFC000"/>
        </a:solidFill>
      </dgm:spPr>
      <dgm:t>
        <a:bodyPr/>
        <a:lstStyle/>
        <a:p>
          <a:pPr>
            <a:defRPr b="1">
              <a:solidFill>
                <a:schemeClr val="tx1"/>
              </a:solidFill>
              <a:latin typeface="Arial" panose="020B0604020202020204" pitchFamily="34" charset="0"/>
              <a:cs typeface="Arial" panose="020B0604020202020204" pitchFamily="34" charset="0"/>
            </a:defRPr>
          </a:pPr>
          <a:r>
            <a:t>Δυνάμεις</a:t>
          </a:r>
          <a:endParaRPr b="1">
            <a:solidFill>
              <a:schemeClr val="tx1"/>
            </a:solidFill>
            <a:latin typeface="Arial" panose="020B0604020202020204" pitchFamily="34" charset="0"/>
            <a:cs typeface="Arial" panose="020B0604020202020204" pitchFamily="34" charset="0"/>
          </a:endParaRPr>
        </a:p>
      </dgm:t>
    </dgm:pt>
    <dgm:pt modelId="{17647DCB-353D-4EC6-BAE3-40EBF7339CDC}" type="parTrans" cxnId="{B95E05B0-508F-4475-A8D8-247BAB60E335}">
      <dgm:prSet/>
      <dgm:spPr/>
      <dgm:t>
        <a:bodyPr/>
        <a:lstStyle/>
        <a:p>
          <a:endParaRPr/>
        </a:p>
      </dgm:t>
    </dgm:pt>
    <dgm:pt modelId="{2F2BCB31-A3EE-48FF-B9BC-15C2E6237DE6}" type="sibTrans" cxnId="{B95E05B0-508F-4475-A8D8-247BAB60E335}">
      <dgm:prSet/>
      <dgm:spPr/>
      <dgm:t>
        <a:bodyPr/>
        <a:lstStyle/>
        <a:p>
          <a:endParaRPr/>
        </a:p>
      </dgm:t>
    </dgm:pt>
    <dgm:pt modelId="{745D7DDB-C9B7-4A47-97BE-B9748D86E490}">
      <dgm:prSet phldrT="[Text]" custT="1"/>
      <dgm:spPr>
        <a:ln>
          <a:solidFill>
            <a:srgbClr val="FFC000"/>
          </a:solidFill>
        </a:ln>
      </dgm:spPr>
      <dgm:t>
        <a:bodyPr/>
        <a:lstStyle/>
        <a:p>
          <a:pPr algn="l">
            <a:lnSpc>
              <a:spcPct val="150000"/>
            </a:lnSpc>
            <a:defRPr sz="1400">
              <a:solidFill>
                <a:schemeClr val="tx2"/>
              </a:solidFill>
              <a:latin typeface="Arial" panose="020B0604020202020204" pitchFamily="34" charset="0"/>
              <a:cs typeface="Arial" panose="020B0604020202020204" pitchFamily="34" charset="0"/>
            </a:defRPr>
          </a:pPr>
          <a:r>
            <a:rPr lang="el-GR" sz="1200" dirty="0"/>
            <a:t>Αφοσιωμένα και καταρτισμένα </a:t>
          </a:r>
          <a:r>
            <a:rPr sz="1200" dirty="0" err="1"/>
            <a:t>μέλη</a:t>
          </a:r>
          <a:r>
            <a:rPr sz="1200" dirty="0"/>
            <a:t> </a:t>
          </a:r>
          <a:r>
            <a:rPr sz="1200" dirty="0" err="1"/>
            <a:t>της</a:t>
          </a:r>
          <a:r>
            <a:rPr sz="1200" dirty="0"/>
            <a:t> </a:t>
          </a:r>
          <a:r>
            <a:rPr sz="1200" dirty="0" err="1"/>
            <a:t>Κοινότητ</a:t>
          </a:r>
          <a:r>
            <a:rPr sz="1200" dirty="0"/>
            <a:t>ας</a:t>
          </a:r>
          <a:endParaRPr sz="1200" dirty="0">
            <a:solidFill>
              <a:schemeClr val="tx2"/>
            </a:solidFill>
            <a:latin typeface="Arial" panose="020B0604020202020204" pitchFamily="34" charset="0"/>
            <a:cs typeface="Arial" panose="020B0604020202020204" pitchFamily="34" charset="0"/>
          </a:endParaRPr>
        </a:p>
      </dgm:t>
    </dgm:pt>
    <dgm:pt modelId="{0C50C534-297D-483A-A40B-86C1253A5106}" type="parTrans" cxnId="{D4384990-667D-4AA9-AA1C-E48B9073B073}">
      <dgm:prSet/>
      <dgm:spPr/>
      <dgm:t>
        <a:bodyPr/>
        <a:lstStyle/>
        <a:p>
          <a:endParaRPr/>
        </a:p>
      </dgm:t>
    </dgm:pt>
    <dgm:pt modelId="{4865F156-25A5-4475-8AF5-A261C0D8AB99}" type="sibTrans" cxnId="{D4384990-667D-4AA9-AA1C-E48B9073B073}">
      <dgm:prSet/>
      <dgm:spPr/>
      <dgm:t>
        <a:bodyPr/>
        <a:lstStyle/>
        <a:p>
          <a:endParaRPr/>
        </a:p>
      </dgm:t>
    </dgm:pt>
    <dgm:pt modelId="{8ED59A18-D7BC-4503-A257-125DDA87E9D3}">
      <dgm:prSet phldrT="[Text]"/>
      <dgm:spPr>
        <a:solidFill>
          <a:srgbClr val="2AE6C7"/>
        </a:solidFill>
      </dgm:spPr>
      <dgm:t>
        <a:bodyPr/>
        <a:lstStyle/>
        <a:p>
          <a:pPr>
            <a:defRPr b="1">
              <a:solidFill>
                <a:schemeClr val="tx1"/>
              </a:solidFill>
              <a:latin typeface="Arial" panose="020B0604020202020204" pitchFamily="34" charset="0"/>
              <a:cs typeface="Arial" panose="020B0604020202020204" pitchFamily="34" charset="0"/>
            </a:defRPr>
          </a:pPr>
          <a:r>
            <a:t>Αδυναμίες</a:t>
          </a:r>
          <a:endParaRPr b="1">
            <a:solidFill>
              <a:schemeClr val="tx1"/>
            </a:solidFill>
            <a:latin typeface="Arial" panose="020B0604020202020204" pitchFamily="34" charset="0"/>
            <a:cs typeface="Arial" panose="020B0604020202020204" pitchFamily="34" charset="0"/>
          </a:endParaRPr>
        </a:p>
      </dgm:t>
    </dgm:pt>
    <dgm:pt modelId="{259C123D-487C-4036-9322-AD7D0EAD8CDA}" type="parTrans" cxnId="{2C45465D-0D50-48DF-8C44-EA6D34E80418}">
      <dgm:prSet/>
      <dgm:spPr/>
      <dgm:t>
        <a:bodyPr/>
        <a:lstStyle/>
        <a:p>
          <a:endParaRPr/>
        </a:p>
      </dgm:t>
    </dgm:pt>
    <dgm:pt modelId="{18802AAA-097E-4B6D-8300-2886D5976083}" type="sibTrans" cxnId="{2C45465D-0D50-48DF-8C44-EA6D34E80418}">
      <dgm:prSet/>
      <dgm:spPr/>
      <dgm:t>
        <a:bodyPr/>
        <a:lstStyle/>
        <a:p>
          <a:endParaRPr/>
        </a:p>
      </dgm:t>
    </dgm:pt>
    <dgm:pt modelId="{913A3AB7-559B-4F6C-A46E-F9680D742FA2}">
      <dgm:prSet phldrT="[Text]" custT="1"/>
      <dgm:spPr>
        <a:noFill/>
        <a:ln>
          <a:solidFill>
            <a:srgbClr val="2AE6C7"/>
          </a:solidFill>
        </a:ln>
      </dgm:spPr>
      <dgm:t>
        <a:bodyPr anchor="b"/>
        <a:lstStyle/>
        <a:p>
          <a:pPr algn="r">
            <a:lnSpc>
              <a:spcPct val="150000"/>
            </a:lnSpc>
            <a:defRPr sz="1400">
              <a:solidFill>
                <a:schemeClr val="tx2"/>
              </a:solidFill>
              <a:latin typeface="Arial" panose="020B0604020202020204" pitchFamily="34" charset="0"/>
              <a:cs typeface="Arial" panose="020B0604020202020204" pitchFamily="34" charset="0"/>
            </a:defRPr>
          </a:pPr>
          <a:r>
            <a:rPr sz="1200" dirty="0" err="1"/>
            <a:t>Έλλειψη</a:t>
          </a:r>
          <a:r>
            <a:rPr sz="1200" dirty="0"/>
            <a:t> </a:t>
          </a:r>
          <a:r>
            <a:rPr lang="el-GR" sz="1200" dirty="0"/>
            <a:t>σχετικών </a:t>
          </a:r>
          <a:r>
            <a:rPr lang="el-GR" sz="1200" dirty="0" err="1"/>
            <a:t>Εξεδικευμένων</a:t>
          </a:r>
          <a:r>
            <a:rPr lang="el-GR" sz="1200" dirty="0"/>
            <a:t> Γ</a:t>
          </a:r>
          <a:r>
            <a:rPr sz="1200" dirty="0" err="1"/>
            <a:t>νώσεων</a:t>
          </a:r>
          <a:r>
            <a:rPr lang="el-GR" sz="1200" dirty="0"/>
            <a:t>,</a:t>
          </a:r>
          <a:r>
            <a:rPr sz="1200" dirty="0"/>
            <a:t> </a:t>
          </a:r>
          <a:r>
            <a:rPr lang="el-GR" sz="1200" dirty="0"/>
            <a:t>Δ</a:t>
          </a:r>
          <a:r>
            <a:rPr sz="1200" dirty="0" err="1"/>
            <a:t>εξιοτήτων</a:t>
          </a:r>
          <a:r>
            <a:rPr lang="el-GR" sz="1200" dirty="0"/>
            <a:t> και Χρόνου</a:t>
          </a:r>
          <a:endParaRPr sz="1200" b="0" dirty="0">
            <a:solidFill>
              <a:schemeClr val="tx2"/>
            </a:solidFill>
            <a:latin typeface="Arial" panose="020B0604020202020204" pitchFamily="34" charset="0"/>
            <a:cs typeface="Arial" panose="020B0604020202020204" pitchFamily="34" charset="0"/>
          </a:endParaRPr>
        </a:p>
      </dgm:t>
    </dgm:pt>
    <dgm:pt modelId="{1B38910B-9442-40BE-AA56-5D0CD0E77CC2}" type="parTrans" cxnId="{ADC04069-9BF7-451A-8E60-6F2922AF9056}">
      <dgm:prSet/>
      <dgm:spPr/>
      <dgm:t>
        <a:bodyPr/>
        <a:lstStyle/>
        <a:p>
          <a:endParaRPr/>
        </a:p>
      </dgm:t>
    </dgm:pt>
    <dgm:pt modelId="{522D16A8-EEBD-4C05-87CA-1DB5119AF28C}" type="sibTrans" cxnId="{ADC04069-9BF7-451A-8E60-6F2922AF9056}">
      <dgm:prSet/>
      <dgm:spPr/>
      <dgm:t>
        <a:bodyPr/>
        <a:lstStyle/>
        <a:p>
          <a:endParaRPr/>
        </a:p>
      </dgm:t>
    </dgm:pt>
    <dgm:pt modelId="{6933F030-9E54-4B76-9F89-0FED9FF35C9E}">
      <dgm:prSet phldrT="[Text]"/>
      <dgm:spPr>
        <a:solidFill>
          <a:srgbClr val="ED237A"/>
        </a:solidFill>
      </dgm:spPr>
      <dgm:t>
        <a:bodyPr/>
        <a:lstStyle/>
        <a:p>
          <a:pPr>
            <a:defRPr b="1">
              <a:solidFill>
                <a:schemeClr val="tx1"/>
              </a:solidFill>
              <a:latin typeface="Arial" panose="020B0604020202020204" pitchFamily="34" charset="0"/>
              <a:cs typeface="Arial" panose="020B0604020202020204" pitchFamily="34" charset="0"/>
            </a:defRPr>
          </a:pPr>
          <a:r>
            <a:rPr dirty="0"/>
            <a:t>Απ</a:t>
          </a:r>
          <a:r>
            <a:rPr dirty="0" err="1"/>
            <a:t>ειλές</a:t>
          </a:r>
          <a:r>
            <a:rPr dirty="0"/>
            <a:t>- </a:t>
          </a:r>
          <a:r>
            <a:rPr dirty="0" err="1"/>
            <a:t>Εμ</a:t>
          </a:r>
          <a:r>
            <a:rPr dirty="0"/>
            <a:t>πόδια</a:t>
          </a:r>
          <a:endParaRPr b="1" dirty="0">
            <a:solidFill>
              <a:schemeClr val="tx1"/>
            </a:solidFill>
            <a:latin typeface="Arial" panose="020B0604020202020204" pitchFamily="34" charset="0"/>
            <a:cs typeface="Arial" panose="020B0604020202020204" pitchFamily="34" charset="0"/>
          </a:endParaRPr>
        </a:p>
      </dgm:t>
    </dgm:pt>
    <dgm:pt modelId="{C4346FCD-6FEC-4C2F-8B76-F335F5B3DEAC}" type="parTrans" cxnId="{89B584F3-FEC5-4866-BC7A-0E4474607FCC}">
      <dgm:prSet/>
      <dgm:spPr/>
      <dgm:t>
        <a:bodyPr/>
        <a:lstStyle/>
        <a:p>
          <a:endParaRPr/>
        </a:p>
      </dgm:t>
    </dgm:pt>
    <dgm:pt modelId="{DE4A4E81-9396-4BCA-B69E-AE2573FD9691}" type="sibTrans" cxnId="{89B584F3-FEC5-4866-BC7A-0E4474607FCC}">
      <dgm:prSet/>
      <dgm:spPr/>
      <dgm:t>
        <a:bodyPr/>
        <a:lstStyle/>
        <a:p>
          <a:endParaRPr/>
        </a:p>
      </dgm:t>
    </dgm:pt>
    <dgm:pt modelId="{139A0281-84AC-4127-965F-85978B76DEAA}">
      <dgm:prSet phldrT="[Text]" custT="1"/>
      <dgm:spPr>
        <a:noFill/>
        <a:ln>
          <a:solidFill>
            <a:srgbClr val="ED237A"/>
          </a:solidFill>
        </a:ln>
      </dgm:spPr>
      <dgm:t>
        <a:bodyPr tIns="0" bIns="360000" anchor="ctr" anchorCtr="0"/>
        <a:lstStyle/>
        <a:p>
          <a:pPr algn="r">
            <a:lnSpc>
              <a:spcPct val="150000"/>
            </a:lnSpc>
            <a:defRPr sz="1400">
              <a:solidFill>
                <a:schemeClr val="tx2"/>
              </a:solidFill>
              <a:latin typeface="Arial" panose="020B0604020202020204" pitchFamily="34" charset="0"/>
              <a:cs typeface="Arial" panose="020B0604020202020204" pitchFamily="34" charset="0"/>
            </a:defRPr>
          </a:pPr>
          <a:r>
            <a:rPr sz="1200" dirty="0" err="1"/>
            <a:t>Έλλειψη</a:t>
          </a:r>
          <a:r>
            <a:rPr sz="1200" dirty="0"/>
            <a:t> </a:t>
          </a:r>
          <a:r>
            <a:rPr lang="el-GR" sz="1200" dirty="0"/>
            <a:t>Σ</a:t>
          </a:r>
          <a:r>
            <a:rPr sz="1200" dirty="0"/>
            <a:t>τα</a:t>
          </a:r>
          <a:r>
            <a:rPr sz="1200" dirty="0" err="1"/>
            <a:t>θερότητ</a:t>
          </a:r>
          <a:r>
            <a:rPr sz="1200" dirty="0"/>
            <a:t>ας και </a:t>
          </a:r>
          <a:r>
            <a:rPr lang="el-GR" sz="1200" dirty="0"/>
            <a:t>Σ</a:t>
          </a:r>
          <a:r>
            <a:rPr sz="1200" dirty="0"/>
            <a:t>α</a:t>
          </a:r>
          <a:r>
            <a:rPr sz="1200" dirty="0" err="1"/>
            <a:t>φήνει</a:t>
          </a:r>
          <a:r>
            <a:rPr sz="1200" dirty="0"/>
            <a:t>ας των </a:t>
          </a:r>
          <a:r>
            <a:rPr lang="el-GR" sz="1200" dirty="0"/>
            <a:t>Τ</a:t>
          </a:r>
          <a:r>
            <a:rPr sz="1200" dirty="0"/>
            <a:t>οπ</a:t>
          </a:r>
          <a:r>
            <a:rPr sz="1200" dirty="0" err="1"/>
            <a:t>ικών</a:t>
          </a:r>
          <a:r>
            <a:rPr lang="el-GR" sz="1200" dirty="0"/>
            <a:t>, Π</a:t>
          </a:r>
          <a:r>
            <a:rPr sz="1200" dirty="0" err="1"/>
            <a:t>εριφερει</a:t>
          </a:r>
          <a:r>
            <a:rPr sz="1200" dirty="0"/>
            <a:t>ακών</a:t>
          </a:r>
          <a:r>
            <a:rPr lang="el-GR" sz="1200" dirty="0"/>
            <a:t> και Εθνικών</a:t>
          </a:r>
          <a:r>
            <a:rPr sz="1200" dirty="0"/>
            <a:t> </a:t>
          </a:r>
          <a:r>
            <a:rPr lang="el-GR" sz="1200" dirty="0"/>
            <a:t>Π</a:t>
          </a:r>
          <a:r>
            <a:rPr sz="1200" dirty="0" err="1"/>
            <a:t>ολιτικών</a:t>
          </a:r>
          <a:r>
            <a:rPr sz="1200" dirty="0"/>
            <a:t> </a:t>
          </a:r>
          <a:r>
            <a:rPr sz="1200" dirty="0" err="1"/>
            <a:t>γι</a:t>
          </a:r>
          <a:r>
            <a:rPr sz="1200" dirty="0"/>
            <a:t>α την</a:t>
          </a:r>
          <a:r>
            <a:rPr lang="el-GR" sz="1200" dirty="0"/>
            <a:t> Κοινοτική Ενέργεια</a:t>
          </a:r>
          <a:endParaRPr sz="1200" dirty="0">
            <a:solidFill>
              <a:schemeClr val="tx2"/>
            </a:solidFill>
            <a:latin typeface="Arial" panose="020B0604020202020204" pitchFamily="34" charset="0"/>
            <a:cs typeface="Arial" panose="020B0604020202020204" pitchFamily="34" charset="0"/>
          </a:endParaRPr>
        </a:p>
      </dgm:t>
    </dgm:pt>
    <dgm:pt modelId="{3D18A058-7A2D-4B74-A976-EFB121E56EEB}" type="parTrans" cxnId="{44168787-A20F-439C-A5D2-9D87DD96D0C4}">
      <dgm:prSet/>
      <dgm:spPr/>
      <dgm:t>
        <a:bodyPr/>
        <a:lstStyle/>
        <a:p>
          <a:endParaRPr/>
        </a:p>
      </dgm:t>
    </dgm:pt>
    <dgm:pt modelId="{C67F1496-026C-419F-A5E8-D2AD3A97AB10}" type="sibTrans" cxnId="{44168787-A20F-439C-A5D2-9D87DD96D0C4}">
      <dgm:prSet/>
      <dgm:spPr/>
      <dgm:t>
        <a:bodyPr/>
        <a:lstStyle/>
        <a:p>
          <a:endParaRPr/>
        </a:p>
      </dgm:t>
    </dgm:pt>
    <dgm:pt modelId="{1DB3A965-26E8-40ED-868E-1030C4ADC6FA}">
      <dgm:prSet phldrT="[Text]"/>
      <dgm:spPr>
        <a:solidFill>
          <a:srgbClr val="0070C0"/>
        </a:solidFill>
      </dgm:spPr>
      <dgm:t>
        <a:bodyPr/>
        <a:lstStyle/>
        <a:p>
          <a:pPr>
            <a:defRPr b="1">
              <a:solidFill>
                <a:schemeClr val="tx1"/>
              </a:solidFill>
              <a:latin typeface="Arial" panose="020B0604020202020204" pitchFamily="34" charset="0"/>
              <a:cs typeface="Arial" panose="020B0604020202020204" pitchFamily="34" charset="0"/>
            </a:defRPr>
          </a:pPr>
          <a:r>
            <a:rPr dirty="0" err="1"/>
            <a:t>Ευκ</a:t>
          </a:r>
          <a:r>
            <a:rPr dirty="0"/>
            <a:t>αιρίες</a:t>
          </a:r>
          <a:endParaRPr b="1" dirty="0">
            <a:solidFill>
              <a:schemeClr val="tx1"/>
            </a:solidFill>
            <a:latin typeface="Arial" panose="020B0604020202020204" pitchFamily="34" charset="0"/>
            <a:cs typeface="Arial" panose="020B0604020202020204" pitchFamily="34" charset="0"/>
          </a:endParaRPr>
        </a:p>
      </dgm:t>
    </dgm:pt>
    <dgm:pt modelId="{4492F355-300F-4562-B306-C9C8AB37F387}" type="parTrans" cxnId="{DE1737D4-49B6-4B05-8B16-B4E83A3CDE4D}">
      <dgm:prSet/>
      <dgm:spPr/>
      <dgm:t>
        <a:bodyPr/>
        <a:lstStyle/>
        <a:p>
          <a:endParaRPr/>
        </a:p>
      </dgm:t>
    </dgm:pt>
    <dgm:pt modelId="{6DC02874-352B-429C-97BA-5500F81238AD}" type="sibTrans" cxnId="{DE1737D4-49B6-4B05-8B16-B4E83A3CDE4D}">
      <dgm:prSet/>
      <dgm:spPr/>
      <dgm:t>
        <a:bodyPr/>
        <a:lstStyle/>
        <a:p>
          <a:endParaRPr/>
        </a:p>
      </dgm:t>
    </dgm:pt>
    <dgm:pt modelId="{B6BD0F3D-63EE-4E78-A5DE-76790930BE15}">
      <dgm:prSet phldrT="[Text]" custT="1"/>
      <dgm:spPr>
        <a:noFill/>
      </dgm:spPr>
      <dgm:t>
        <a:bodyPr anchor="b"/>
        <a:lstStyle/>
        <a:p>
          <a:pPr>
            <a:lnSpc>
              <a:spcPct val="150000"/>
            </a:lnSpc>
            <a:defRPr sz="1400">
              <a:solidFill>
                <a:schemeClr val="tx2"/>
              </a:solidFill>
              <a:latin typeface="Arial" panose="020B0604020202020204" pitchFamily="34" charset="0"/>
              <a:cs typeface="Arial" panose="020B0604020202020204" pitchFamily="34" charset="0"/>
            </a:defRPr>
          </a:pPr>
          <a:r>
            <a:rPr sz="1100" dirty="0" err="1"/>
            <a:t>Πιθ</a:t>
          </a:r>
          <a:r>
            <a:rPr sz="1100" dirty="0"/>
            <a:t>ανές </a:t>
          </a:r>
          <a:r>
            <a:rPr lang="el-GR" sz="1100" dirty="0"/>
            <a:t>Σ</a:t>
          </a:r>
          <a:r>
            <a:rPr sz="1100" dirty="0" err="1"/>
            <a:t>υμ</a:t>
          </a:r>
          <a:r>
            <a:rPr sz="1100" dirty="0"/>
            <a:t>π</a:t>
          </a:r>
          <a:r>
            <a:rPr lang="el-GR" sz="1100" dirty="0" err="1"/>
            <a:t>ράξεις</a:t>
          </a:r>
          <a:r>
            <a:rPr lang="el-GR" sz="1100" dirty="0"/>
            <a:t> </a:t>
          </a:r>
          <a:r>
            <a:rPr sz="1100" dirty="0" err="1"/>
            <a:t>με</a:t>
          </a:r>
          <a:r>
            <a:rPr sz="1100" dirty="0"/>
            <a:t> </a:t>
          </a:r>
          <a:r>
            <a:rPr lang="el-GR" sz="1100" dirty="0"/>
            <a:t>Τ</a:t>
          </a:r>
          <a:r>
            <a:rPr sz="1100" dirty="0"/>
            <a:t>οπ</a:t>
          </a:r>
          <a:r>
            <a:rPr sz="1100" dirty="0" err="1"/>
            <a:t>ικούς</a:t>
          </a:r>
          <a:r>
            <a:rPr sz="1100" dirty="0"/>
            <a:t> </a:t>
          </a:r>
          <a:r>
            <a:rPr lang="el-GR" sz="1100" dirty="0"/>
            <a:t>Δ</a:t>
          </a:r>
          <a:r>
            <a:rPr sz="1100" dirty="0" err="1"/>
            <a:t>ήμους</a:t>
          </a:r>
          <a:r>
            <a:rPr sz="1100" dirty="0"/>
            <a:t> και </a:t>
          </a:r>
          <a:r>
            <a:rPr lang="el-GR" sz="1100" dirty="0"/>
            <a:t>Φ</a:t>
          </a:r>
          <a:r>
            <a:rPr sz="1100" dirty="0" err="1"/>
            <a:t>ορείς</a:t>
          </a:r>
          <a:endParaRPr sz="1100" dirty="0">
            <a:solidFill>
              <a:schemeClr val="tx2"/>
            </a:solidFill>
            <a:latin typeface="Arial" panose="020B0604020202020204" pitchFamily="34" charset="0"/>
            <a:cs typeface="Arial" panose="020B0604020202020204" pitchFamily="34" charset="0"/>
          </a:endParaRPr>
        </a:p>
      </dgm:t>
    </dgm:pt>
    <dgm:pt modelId="{2EA049D6-43BB-4DC3-A843-F801E9123D58}" type="parTrans" cxnId="{BD77D756-DAA8-4B3C-B9DC-F32A37AF3BDD}">
      <dgm:prSet/>
      <dgm:spPr/>
      <dgm:t>
        <a:bodyPr/>
        <a:lstStyle/>
        <a:p>
          <a:endParaRPr/>
        </a:p>
      </dgm:t>
    </dgm:pt>
    <dgm:pt modelId="{F5EE96DF-AFD9-4010-8AFF-78CB6C8BB1BE}" type="sibTrans" cxnId="{BD77D756-DAA8-4B3C-B9DC-F32A37AF3BDD}">
      <dgm:prSet/>
      <dgm:spPr/>
      <dgm:t>
        <a:bodyPr/>
        <a:lstStyle/>
        <a:p>
          <a:endParaRPr/>
        </a:p>
      </dgm:t>
    </dgm:pt>
    <dgm:pt modelId="{D538266A-F561-4DC5-9E44-DFC8B5389124}">
      <dgm:prSet phldrT="[Text]" custT="1"/>
      <dgm:spPr>
        <a:ln>
          <a:solidFill>
            <a:srgbClr val="FFC000"/>
          </a:solidFill>
        </a:ln>
      </dgm:spPr>
      <dgm:t>
        <a:bodyPr/>
        <a:lstStyle/>
        <a:p>
          <a:pPr algn="l">
            <a:lnSpc>
              <a:spcPct val="90000"/>
            </a:lnSpc>
          </a:pPr>
          <a:endParaRPr sz="1600">
            <a:latin typeface="Arial" panose="020B0604020202020204" pitchFamily="34" charset="0"/>
            <a:cs typeface="Arial" panose="020B0604020202020204" pitchFamily="34" charset="0"/>
          </a:endParaRPr>
        </a:p>
      </dgm:t>
    </dgm:pt>
    <dgm:pt modelId="{046F6D92-4B51-4F39-A562-A2A7F3BFE980}" type="parTrans" cxnId="{61197FF6-A287-44E4-B7AE-D26251C6EFD9}">
      <dgm:prSet/>
      <dgm:spPr/>
      <dgm:t>
        <a:bodyPr/>
        <a:lstStyle/>
        <a:p>
          <a:endParaRPr/>
        </a:p>
      </dgm:t>
    </dgm:pt>
    <dgm:pt modelId="{43BC9B8F-0BF8-459E-9C80-4DE4597E08B6}" type="sibTrans" cxnId="{61197FF6-A287-44E4-B7AE-D26251C6EFD9}">
      <dgm:prSet/>
      <dgm:spPr/>
      <dgm:t>
        <a:bodyPr/>
        <a:lstStyle/>
        <a:p>
          <a:endParaRPr/>
        </a:p>
      </dgm:t>
    </dgm:pt>
    <dgm:pt modelId="{9BCB5E37-54EC-4BF5-9D5A-5097A8FC0608}">
      <dgm:prSet phldrT="[Text]" custT="1"/>
      <dgm:spPr>
        <a:ln>
          <a:solidFill>
            <a:srgbClr val="FFC000"/>
          </a:solidFill>
        </a:ln>
      </dgm:spPr>
      <dgm:t>
        <a:bodyPr/>
        <a:lstStyle/>
        <a:p>
          <a:pPr algn="l">
            <a:lnSpc>
              <a:spcPct val="150000"/>
            </a:lnSpc>
            <a:defRPr sz="1400">
              <a:solidFill>
                <a:schemeClr val="tx2"/>
              </a:solidFill>
              <a:latin typeface="Arial" panose="020B0604020202020204" pitchFamily="34" charset="0"/>
              <a:cs typeface="Arial" panose="020B0604020202020204" pitchFamily="34" charset="0"/>
            </a:defRPr>
          </a:pPr>
          <a:r>
            <a:rPr sz="1200" dirty="0" err="1"/>
            <a:t>Πρόσ</a:t>
          </a:r>
          <a:r>
            <a:rPr sz="1200" dirty="0"/>
            <a:t>βαση σε Ανανεώσιμες Πηγές Ενέργειας — Τοπικό Δυναμικό</a:t>
          </a:r>
          <a:endParaRPr sz="1200" dirty="0">
            <a:solidFill>
              <a:schemeClr val="tx2"/>
            </a:solidFill>
            <a:latin typeface="Arial" panose="020B0604020202020204" pitchFamily="34" charset="0"/>
            <a:cs typeface="Arial" panose="020B0604020202020204" pitchFamily="34" charset="0"/>
          </a:endParaRPr>
        </a:p>
      </dgm:t>
    </dgm:pt>
    <dgm:pt modelId="{5984D243-78AF-48A2-BCE9-F369CD2B9CCF}" type="parTrans" cxnId="{3CF93A02-4CBE-47E0-9819-2B4F8BBC4D51}">
      <dgm:prSet/>
      <dgm:spPr/>
      <dgm:t>
        <a:bodyPr/>
        <a:lstStyle/>
        <a:p>
          <a:endParaRPr/>
        </a:p>
      </dgm:t>
    </dgm:pt>
    <dgm:pt modelId="{5392709F-B9A1-4C3C-9315-2B306949516C}" type="sibTrans" cxnId="{3CF93A02-4CBE-47E0-9819-2B4F8BBC4D51}">
      <dgm:prSet/>
      <dgm:spPr/>
      <dgm:t>
        <a:bodyPr/>
        <a:lstStyle/>
        <a:p>
          <a:endParaRPr/>
        </a:p>
      </dgm:t>
    </dgm:pt>
    <dgm:pt modelId="{72F36C37-2199-4970-9479-37BB6DAB57B4}">
      <dgm:prSet phldrT="[Text]" custT="1"/>
      <dgm:spPr>
        <a:ln>
          <a:solidFill>
            <a:srgbClr val="FFC000"/>
          </a:solidFill>
        </a:ln>
      </dgm:spPr>
      <dgm:t>
        <a:bodyPr/>
        <a:lstStyle/>
        <a:p>
          <a:pPr algn="l">
            <a:lnSpc>
              <a:spcPct val="100000"/>
            </a:lnSpc>
          </a:pPr>
          <a:endParaRPr sz="1600" dirty="0">
            <a:latin typeface="Arial" panose="020B0604020202020204" pitchFamily="34" charset="0"/>
            <a:cs typeface="Arial" panose="020B0604020202020204" pitchFamily="34" charset="0"/>
          </a:endParaRPr>
        </a:p>
      </dgm:t>
    </dgm:pt>
    <dgm:pt modelId="{7D172C89-6BB9-4AE5-B1ED-3939446A0A9F}" type="parTrans" cxnId="{37E3544F-5A93-440C-A76C-8700F9999DF6}">
      <dgm:prSet/>
      <dgm:spPr/>
      <dgm:t>
        <a:bodyPr/>
        <a:lstStyle/>
        <a:p>
          <a:endParaRPr/>
        </a:p>
      </dgm:t>
    </dgm:pt>
    <dgm:pt modelId="{A92CC6C7-F81E-45BE-8E32-F32C83B05F04}" type="sibTrans" cxnId="{37E3544F-5A93-440C-A76C-8700F9999DF6}">
      <dgm:prSet/>
      <dgm:spPr/>
      <dgm:t>
        <a:bodyPr/>
        <a:lstStyle/>
        <a:p>
          <a:endParaRPr/>
        </a:p>
      </dgm:t>
    </dgm:pt>
    <dgm:pt modelId="{E82F6B75-4780-47F3-AC14-55A9D264E220}">
      <dgm:prSet phldrT="[Text]" custT="1"/>
      <dgm:spPr>
        <a:ln>
          <a:solidFill>
            <a:srgbClr val="FFC000"/>
          </a:solidFill>
        </a:ln>
      </dgm:spPr>
      <dgm:t>
        <a:bodyPr/>
        <a:lstStyle/>
        <a:p>
          <a:pPr algn="l">
            <a:lnSpc>
              <a:spcPct val="150000"/>
            </a:lnSpc>
            <a:defRPr sz="1400">
              <a:solidFill>
                <a:schemeClr val="tx2"/>
              </a:solidFill>
              <a:latin typeface="Arial" panose="020B0604020202020204" pitchFamily="34" charset="0"/>
              <a:cs typeface="Arial" panose="020B0604020202020204" pitchFamily="34" charset="0"/>
            </a:defRPr>
          </a:pPr>
          <a:r>
            <a:rPr sz="1200" dirty="0" err="1"/>
            <a:t>Δίκτυο</a:t>
          </a:r>
          <a:r>
            <a:rPr sz="1200" dirty="0"/>
            <a:t> Υπ</a:t>
          </a:r>
          <a:r>
            <a:rPr sz="1200" dirty="0" err="1"/>
            <a:t>οστηρικτών</a:t>
          </a:r>
          <a:r>
            <a:rPr sz="1200" dirty="0"/>
            <a:t> </a:t>
          </a:r>
          <a:r>
            <a:rPr lang="el-GR" sz="1200" dirty="0"/>
            <a:t> Φορέων </a:t>
          </a:r>
          <a:r>
            <a:rPr sz="1200" dirty="0"/>
            <a:t>και </a:t>
          </a:r>
          <a:r>
            <a:rPr sz="1200" dirty="0" err="1"/>
            <a:t>Εθελοντών</a:t>
          </a:r>
          <a:r>
            <a:rPr sz="1200" dirty="0"/>
            <a:t> </a:t>
          </a:r>
          <a:endParaRPr sz="1200" dirty="0">
            <a:solidFill>
              <a:schemeClr val="tx2"/>
            </a:solidFill>
            <a:latin typeface="Arial" panose="020B0604020202020204" pitchFamily="34" charset="0"/>
            <a:cs typeface="Arial" panose="020B0604020202020204" pitchFamily="34" charset="0"/>
          </a:endParaRPr>
        </a:p>
      </dgm:t>
    </dgm:pt>
    <dgm:pt modelId="{497EEB8D-BE1D-4AB1-ABFD-649C0F80170B}" type="parTrans" cxnId="{D78706B2-01BF-477D-924F-9FEAA520FEC1}">
      <dgm:prSet/>
      <dgm:spPr/>
      <dgm:t>
        <a:bodyPr/>
        <a:lstStyle/>
        <a:p>
          <a:endParaRPr/>
        </a:p>
      </dgm:t>
    </dgm:pt>
    <dgm:pt modelId="{B26A3599-12C5-470F-98AF-B6EC477BABC0}" type="sibTrans" cxnId="{D78706B2-01BF-477D-924F-9FEAA520FEC1}">
      <dgm:prSet/>
      <dgm:spPr/>
      <dgm:t>
        <a:bodyPr/>
        <a:lstStyle/>
        <a:p>
          <a:endParaRPr/>
        </a:p>
      </dgm:t>
    </dgm:pt>
    <dgm:pt modelId="{8929612A-78E7-4AAD-9DFA-F4E8AB4F2573}">
      <dgm:prSet phldrT="[Text]" custT="1"/>
      <dgm:spPr>
        <a:ln>
          <a:solidFill>
            <a:srgbClr val="FFC000"/>
          </a:solidFill>
        </a:ln>
      </dgm:spPr>
      <dgm:t>
        <a:bodyPr/>
        <a:lstStyle/>
        <a:p>
          <a:pPr algn="l">
            <a:lnSpc>
              <a:spcPct val="150000"/>
            </a:lnSpc>
            <a:defRPr sz="1400">
              <a:solidFill>
                <a:schemeClr val="tx2"/>
              </a:solidFill>
              <a:latin typeface="Arial" panose="020B0604020202020204" pitchFamily="34" charset="0"/>
              <a:cs typeface="Arial" panose="020B0604020202020204" pitchFamily="34" charset="0"/>
            </a:defRPr>
          </a:pPr>
          <a:r>
            <a:rPr lang="el-GR" sz="1200" dirty="0"/>
            <a:t>Ισχυροί Δεσμοί Συνεργασίες </a:t>
          </a:r>
          <a:r>
            <a:rPr sz="1200" dirty="0" err="1"/>
            <a:t>με</a:t>
          </a:r>
          <a:r>
            <a:rPr sz="1200" dirty="0"/>
            <a:t> </a:t>
          </a:r>
          <a:r>
            <a:rPr lang="el-GR" sz="1200" dirty="0"/>
            <a:t>Τ</a:t>
          </a:r>
          <a:r>
            <a:rPr sz="1200" dirty="0"/>
            <a:t>οπ</a:t>
          </a:r>
          <a:r>
            <a:rPr sz="1200" dirty="0" err="1"/>
            <a:t>ικές</a:t>
          </a:r>
          <a:r>
            <a:rPr sz="1200" dirty="0"/>
            <a:t> </a:t>
          </a:r>
          <a:r>
            <a:rPr lang="el-GR" sz="1200" dirty="0"/>
            <a:t>Ε</a:t>
          </a:r>
          <a:r>
            <a:rPr sz="1200" dirty="0"/>
            <a:t>π</a:t>
          </a:r>
          <a:r>
            <a:rPr sz="1200" dirty="0" err="1"/>
            <a:t>ιχειρήσεις</a:t>
          </a:r>
          <a:r>
            <a:rPr sz="1200" dirty="0"/>
            <a:t> και </a:t>
          </a:r>
          <a:r>
            <a:rPr lang="el-GR" sz="1200" dirty="0"/>
            <a:t>Ο</a:t>
          </a:r>
          <a:r>
            <a:rPr sz="1200" dirty="0" err="1"/>
            <a:t>ργ</a:t>
          </a:r>
          <a:r>
            <a:rPr sz="1200" dirty="0"/>
            <a:t>ανισμούς</a:t>
          </a:r>
          <a:endParaRPr sz="1200" dirty="0">
            <a:solidFill>
              <a:schemeClr val="tx2"/>
            </a:solidFill>
            <a:latin typeface="Arial" panose="020B0604020202020204" pitchFamily="34" charset="0"/>
            <a:cs typeface="Arial" panose="020B0604020202020204" pitchFamily="34" charset="0"/>
          </a:endParaRPr>
        </a:p>
      </dgm:t>
    </dgm:pt>
    <dgm:pt modelId="{0FB6B76B-FCB6-46AA-882C-969A44BC6676}" type="parTrans" cxnId="{09853D1C-9D7E-48D5-A36F-718A9D237D9C}">
      <dgm:prSet/>
      <dgm:spPr/>
      <dgm:t>
        <a:bodyPr/>
        <a:lstStyle/>
        <a:p>
          <a:endParaRPr/>
        </a:p>
      </dgm:t>
    </dgm:pt>
    <dgm:pt modelId="{F240593A-603C-4F18-9F23-965128CC70C0}" type="sibTrans" cxnId="{09853D1C-9D7E-48D5-A36F-718A9D237D9C}">
      <dgm:prSet/>
      <dgm:spPr/>
      <dgm:t>
        <a:bodyPr/>
        <a:lstStyle/>
        <a:p>
          <a:endParaRPr/>
        </a:p>
      </dgm:t>
    </dgm:pt>
    <dgm:pt modelId="{010808BB-EDF8-43AD-A9A3-52A3DDFF3161}">
      <dgm:prSet phldrT="[Text]" custT="1"/>
      <dgm:spPr>
        <a:noFill/>
      </dgm:spPr>
      <dgm:t>
        <a:bodyPr anchor="b"/>
        <a:lstStyle/>
        <a:p>
          <a:pPr>
            <a:lnSpc>
              <a:spcPct val="150000"/>
            </a:lnSpc>
            <a:defRPr sz="1400">
              <a:solidFill>
                <a:schemeClr val="tx2"/>
              </a:solidFill>
              <a:latin typeface="Arial" panose="020B0604020202020204" pitchFamily="34" charset="0"/>
              <a:cs typeface="Arial" panose="020B0604020202020204" pitchFamily="34" charset="0"/>
            </a:defRPr>
          </a:pPr>
          <a:r>
            <a:rPr sz="1100" dirty="0" err="1"/>
            <a:t>Το</a:t>
          </a:r>
          <a:r>
            <a:rPr sz="1100" dirty="0"/>
            <a:t>πικές, </a:t>
          </a:r>
          <a:r>
            <a:rPr lang="el-GR" sz="1100" dirty="0"/>
            <a:t>Ε</a:t>
          </a:r>
          <a:r>
            <a:rPr sz="1100" dirty="0" err="1"/>
            <a:t>θνικές</a:t>
          </a:r>
          <a:r>
            <a:rPr sz="1100" dirty="0"/>
            <a:t> και </a:t>
          </a:r>
          <a:r>
            <a:rPr lang="el-GR" sz="1100" dirty="0"/>
            <a:t>Ε</a:t>
          </a:r>
          <a:r>
            <a:rPr sz="1100" dirty="0" err="1"/>
            <a:t>νωσι</a:t>
          </a:r>
          <a:r>
            <a:rPr sz="1100" dirty="0"/>
            <a:t>ακές </a:t>
          </a:r>
          <a:r>
            <a:rPr lang="el-GR" sz="1100" dirty="0"/>
            <a:t>Π</a:t>
          </a:r>
          <a:r>
            <a:rPr sz="1100" dirty="0" err="1"/>
            <a:t>ολιτικές</a:t>
          </a:r>
          <a:r>
            <a:rPr sz="1100" dirty="0"/>
            <a:t>, </a:t>
          </a:r>
          <a:r>
            <a:rPr lang="el-GR" sz="1100" dirty="0"/>
            <a:t>Ε</a:t>
          </a:r>
          <a:r>
            <a:rPr sz="1100" dirty="0"/>
            <a:t>π</a:t>
          </a:r>
          <a:r>
            <a:rPr sz="1100" dirty="0" err="1"/>
            <a:t>ιχορηγήσεις</a:t>
          </a:r>
          <a:r>
            <a:rPr sz="1100" dirty="0"/>
            <a:t> και </a:t>
          </a:r>
          <a:r>
            <a:rPr lang="el-GR" sz="1100" dirty="0"/>
            <a:t>Ε</a:t>
          </a:r>
          <a:r>
            <a:rPr sz="1100" dirty="0"/>
            <a:t>π</a:t>
          </a:r>
          <a:r>
            <a:rPr sz="1100" dirty="0" err="1"/>
            <a:t>ιδοτήσεις</a:t>
          </a:r>
          <a:r>
            <a:rPr sz="1100" dirty="0"/>
            <a:t> για την </a:t>
          </a:r>
          <a:r>
            <a:rPr lang="el-GR" sz="1100" dirty="0"/>
            <a:t>Κ</a:t>
          </a:r>
          <a:r>
            <a:rPr sz="1100" dirty="0" err="1"/>
            <a:t>οινοτική</a:t>
          </a:r>
          <a:r>
            <a:rPr sz="1100" dirty="0"/>
            <a:t> </a:t>
          </a:r>
          <a:r>
            <a:rPr lang="el-GR" sz="1100" dirty="0"/>
            <a:t>Ε</a:t>
          </a:r>
          <a:r>
            <a:rPr sz="1100" dirty="0" err="1"/>
            <a:t>νέργει</a:t>
          </a:r>
          <a:r>
            <a:rPr sz="1100" dirty="0"/>
            <a:t>α</a:t>
          </a:r>
          <a:endParaRPr sz="1100" dirty="0">
            <a:solidFill>
              <a:schemeClr val="tx2"/>
            </a:solidFill>
            <a:latin typeface="Arial" panose="020B0604020202020204" pitchFamily="34" charset="0"/>
            <a:cs typeface="Arial" panose="020B0604020202020204" pitchFamily="34" charset="0"/>
          </a:endParaRPr>
        </a:p>
      </dgm:t>
    </dgm:pt>
    <dgm:pt modelId="{65A5B9D6-42B6-43F7-8474-AA61148F068A}" type="parTrans" cxnId="{0E31B387-3CE7-408E-BBCC-D07C7EA64284}">
      <dgm:prSet/>
      <dgm:spPr/>
      <dgm:t>
        <a:bodyPr/>
        <a:lstStyle/>
        <a:p>
          <a:endParaRPr/>
        </a:p>
      </dgm:t>
    </dgm:pt>
    <dgm:pt modelId="{F674A100-476E-4D2E-9850-5F0CF897F532}" type="sibTrans" cxnId="{0E31B387-3CE7-408E-BBCC-D07C7EA64284}">
      <dgm:prSet/>
      <dgm:spPr/>
      <dgm:t>
        <a:bodyPr/>
        <a:lstStyle/>
        <a:p>
          <a:endParaRPr/>
        </a:p>
      </dgm:t>
    </dgm:pt>
    <dgm:pt modelId="{0851EF48-0AD7-46D4-B893-6922E081396E}">
      <dgm:prSet phldrT="[Text]" custT="1"/>
      <dgm:spPr>
        <a:noFill/>
      </dgm:spPr>
      <dgm:t>
        <a:bodyPr anchor="b"/>
        <a:lstStyle/>
        <a:p>
          <a:pPr>
            <a:lnSpc>
              <a:spcPct val="150000"/>
            </a:lnSpc>
            <a:defRPr sz="1400">
              <a:solidFill>
                <a:schemeClr val="tx2"/>
              </a:solidFill>
              <a:latin typeface="Arial" panose="020B0604020202020204" pitchFamily="34" charset="0"/>
              <a:cs typeface="Arial" panose="020B0604020202020204" pitchFamily="34" charset="0"/>
            </a:defRPr>
          </a:pPr>
          <a:r>
            <a:rPr sz="1100" dirty="0" err="1"/>
            <a:t>Αυξ</a:t>
          </a:r>
          <a:r>
            <a:rPr sz="1100" dirty="0"/>
            <a:t>ανόμενη </a:t>
          </a:r>
          <a:r>
            <a:rPr lang="el-GR" sz="1100" dirty="0"/>
            <a:t>Ζ</a:t>
          </a:r>
          <a:r>
            <a:rPr sz="1100" dirty="0" err="1"/>
            <a:t>ήτηση</a:t>
          </a:r>
          <a:r>
            <a:rPr sz="1100" dirty="0"/>
            <a:t> </a:t>
          </a:r>
          <a:r>
            <a:rPr sz="1100" dirty="0" err="1"/>
            <a:t>γι</a:t>
          </a:r>
          <a:r>
            <a:rPr sz="1100" dirty="0"/>
            <a:t>α </a:t>
          </a:r>
          <a:r>
            <a:rPr lang="el-GR" sz="1100" dirty="0"/>
            <a:t>Α</a:t>
          </a:r>
          <a:r>
            <a:rPr sz="1100" dirty="0"/>
            <a:t>να</a:t>
          </a:r>
          <a:r>
            <a:rPr sz="1100" dirty="0" err="1"/>
            <a:t>νεώσιμες</a:t>
          </a:r>
          <a:r>
            <a:rPr sz="1100" dirty="0"/>
            <a:t> </a:t>
          </a:r>
          <a:r>
            <a:rPr lang="el-GR" sz="1100" dirty="0"/>
            <a:t>Π</a:t>
          </a:r>
          <a:r>
            <a:rPr sz="1100" dirty="0" err="1"/>
            <a:t>ηγές</a:t>
          </a:r>
          <a:r>
            <a:rPr sz="1100" dirty="0"/>
            <a:t> </a:t>
          </a:r>
          <a:r>
            <a:rPr lang="el-GR" sz="1100" dirty="0"/>
            <a:t>Ε</a:t>
          </a:r>
          <a:r>
            <a:rPr sz="1100" dirty="0" err="1"/>
            <a:t>νέργει</a:t>
          </a:r>
          <a:r>
            <a:rPr sz="1100" dirty="0"/>
            <a:t>ας</a:t>
          </a:r>
          <a:endParaRPr sz="1100" dirty="0">
            <a:solidFill>
              <a:schemeClr val="tx2"/>
            </a:solidFill>
            <a:latin typeface="Arial" panose="020B0604020202020204" pitchFamily="34" charset="0"/>
            <a:cs typeface="Arial" panose="020B0604020202020204" pitchFamily="34" charset="0"/>
          </a:endParaRPr>
        </a:p>
      </dgm:t>
    </dgm:pt>
    <dgm:pt modelId="{3B9B8C07-590E-46E7-BA74-2DFE66177465}" type="parTrans" cxnId="{F2F98179-0B9B-4D9E-867F-CDA5E8AB514B}">
      <dgm:prSet/>
      <dgm:spPr/>
      <dgm:t>
        <a:bodyPr/>
        <a:lstStyle/>
        <a:p>
          <a:endParaRPr/>
        </a:p>
      </dgm:t>
    </dgm:pt>
    <dgm:pt modelId="{D0E165D9-C27A-4782-96F7-F000AFD18808}" type="sibTrans" cxnId="{F2F98179-0B9B-4D9E-867F-CDA5E8AB514B}">
      <dgm:prSet/>
      <dgm:spPr/>
      <dgm:t>
        <a:bodyPr/>
        <a:lstStyle/>
        <a:p>
          <a:endParaRPr/>
        </a:p>
      </dgm:t>
    </dgm:pt>
    <dgm:pt modelId="{F7AD77BB-347E-492B-96B0-006F02C2CEDE}">
      <dgm:prSet phldrT="[Text]" custT="1"/>
      <dgm:spPr>
        <a:noFill/>
      </dgm:spPr>
      <dgm:t>
        <a:bodyPr anchor="b"/>
        <a:lstStyle/>
        <a:p>
          <a:pPr>
            <a:lnSpc>
              <a:spcPct val="150000"/>
            </a:lnSpc>
            <a:defRPr sz="1400">
              <a:solidFill>
                <a:schemeClr val="tx2"/>
              </a:solidFill>
              <a:latin typeface="Arial" panose="020B0604020202020204" pitchFamily="34" charset="0"/>
              <a:cs typeface="Arial" panose="020B0604020202020204" pitchFamily="34" charset="0"/>
            </a:defRPr>
          </a:pPr>
          <a:r>
            <a:rPr lang="el-GR" sz="1100" dirty="0"/>
            <a:t>Αυξανόμενο Ε</a:t>
          </a:r>
          <a:r>
            <a:rPr sz="1100" dirty="0" err="1"/>
            <a:t>νδι</a:t>
          </a:r>
          <a:r>
            <a:rPr sz="1100" dirty="0"/>
            <a:t>αφέρον </a:t>
          </a:r>
          <a:r>
            <a:rPr lang="el-GR" sz="1100" dirty="0"/>
            <a:t>από την Τοπική Κοινότητα </a:t>
          </a:r>
          <a:r>
            <a:rPr sz="1100" dirty="0" err="1"/>
            <a:t>γι</a:t>
          </a:r>
          <a:r>
            <a:rPr sz="1100" dirty="0"/>
            <a:t>α </a:t>
          </a:r>
          <a:r>
            <a:rPr lang="el-GR" sz="1100" dirty="0"/>
            <a:t>Έργα ΑΠΕ και Συμμετοχή σε Συνεταιριστικά Σχήματα</a:t>
          </a:r>
          <a:endParaRPr sz="1100" dirty="0">
            <a:solidFill>
              <a:schemeClr val="tx2"/>
            </a:solidFill>
            <a:latin typeface="Arial" panose="020B0604020202020204" pitchFamily="34" charset="0"/>
            <a:cs typeface="Arial" panose="020B0604020202020204" pitchFamily="34" charset="0"/>
          </a:endParaRPr>
        </a:p>
      </dgm:t>
    </dgm:pt>
    <dgm:pt modelId="{F7026E31-EDE4-4BFC-9BC6-1E314701C268}" type="parTrans" cxnId="{D976303A-615E-47C7-83E6-2B929A8A2774}">
      <dgm:prSet/>
      <dgm:spPr/>
      <dgm:t>
        <a:bodyPr/>
        <a:lstStyle/>
        <a:p>
          <a:endParaRPr/>
        </a:p>
      </dgm:t>
    </dgm:pt>
    <dgm:pt modelId="{6D4ABC53-B214-4251-8A70-88533AAE4024}" type="sibTrans" cxnId="{D976303A-615E-47C7-83E6-2B929A8A2774}">
      <dgm:prSet/>
      <dgm:spPr/>
      <dgm:t>
        <a:bodyPr/>
        <a:lstStyle/>
        <a:p>
          <a:endParaRPr/>
        </a:p>
      </dgm:t>
    </dgm:pt>
    <dgm:pt modelId="{086A20EC-DCE1-4DF2-94EF-38DEF6EB1EA9}">
      <dgm:prSet custT="1"/>
      <dgm:spPr>
        <a:noFill/>
      </dgm:spPr>
      <dgm:t>
        <a:bodyPr anchor="b"/>
        <a:lstStyle/>
        <a:p>
          <a:pPr algn="r">
            <a:lnSpc>
              <a:spcPct val="150000"/>
            </a:lnSpc>
            <a:defRPr sz="1400">
              <a:solidFill>
                <a:schemeClr val="tx2"/>
              </a:solidFill>
              <a:latin typeface="Arial" panose="020B0604020202020204" pitchFamily="34" charset="0"/>
              <a:cs typeface="Arial" panose="020B0604020202020204" pitchFamily="34" charset="0"/>
            </a:defRPr>
          </a:pPr>
          <a:r>
            <a:rPr sz="1200" dirty="0" err="1"/>
            <a:t>Εξάρτηση</a:t>
          </a:r>
          <a:r>
            <a:rPr sz="1200" dirty="0"/>
            <a:t> από </a:t>
          </a:r>
          <a:r>
            <a:rPr lang="el-GR" sz="1200" dirty="0"/>
            <a:t>Ε</a:t>
          </a:r>
          <a:r>
            <a:rPr sz="1200" dirty="0" err="1"/>
            <a:t>ξωτερική</a:t>
          </a:r>
          <a:r>
            <a:rPr sz="1200" dirty="0"/>
            <a:t> </a:t>
          </a:r>
          <a:r>
            <a:rPr lang="el-GR" sz="1200" dirty="0"/>
            <a:t>Χ</a:t>
          </a:r>
          <a:r>
            <a:rPr sz="1200" dirty="0" err="1"/>
            <a:t>ρημ</a:t>
          </a:r>
          <a:r>
            <a:rPr sz="1200" dirty="0"/>
            <a:t>ατοδότηση</a:t>
          </a:r>
          <a:endParaRPr sz="1200" b="0" dirty="0">
            <a:solidFill>
              <a:schemeClr val="tx2"/>
            </a:solidFill>
            <a:latin typeface="Arial" panose="020B0604020202020204" pitchFamily="34" charset="0"/>
            <a:cs typeface="Arial" panose="020B0604020202020204" pitchFamily="34" charset="0"/>
          </a:endParaRPr>
        </a:p>
      </dgm:t>
    </dgm:pt>
    <dgm:pt modelId="{95CB6938-F996-4A28-8435-647614EACD41}" type="parTrans" cxnId="{2DEF3339-31F2-4767-A2BA-BDE82A97ED3A}">
      <dgm:prSet/>
      <dgm:spPr/>
      <dgm:t>
        <a:bodyPr/>
        <a:lstStyle/>
        <a:p>
          <a:endParaRPr/>
        </a:p>
      </dgm:t>
    </dgm:pt>
    <dgm:pt modelId="{CC4B8DF0-C04B-459D-8E20-7A0001BE7B75}" type="sibTrans" cxnId="{2DEF3339-31F2-4767-A2BA-BDE82A97ED3A}">
      <dgm:prSet/>
      <dgm:spPr/>
      <dgm:t>
        <a:bodyPr/>
        <a:lstStyle/>
        <a:p>
          <a:endParaRPr/>
        </a:p>
      </dgm:t>
    </dgm:pt>
    <dgm:pt modelId="{4ADDF5B4-D03A-47E7-A484-14340865BBE5}">
      <dgm:prSet phldrT="[Text]" custT="1"/>
      <dgm:spPr>
        <a:noFill/>
        <a:ln>
          <a:solidFill>
            <a:srgbClr val="ED237A"/>
          </a:solidFill>
        </a:ln>
      </dgm:spPr>
      <dgm:t>
        <a:bodyPr tIns="0" bIns="360000" anchor="ctr" anchorCtr="0"/>
        <a:lstStyle/>
        <a:p>
          <a:pPr algn="r">
            <a:lnSpc>
              <a:spcPct val="150000"/>
            </a:lnSpc>
            <a:defRPr sz="1400">
              <a:solidFill>
                <a:schemeClr val="tx2"/>
              </a:solidFill>
              <a:latin typeface="Arial" panose="020B0604020202020204" pitchFamily="34" charset="0"/>
              <a:cs typeface="Arial" panose="020B0604020202020204" pitchFamily="34" charset="0"/>
            </a:defRPr>
          </a:pPr>
          <a:r>
            <a:rPr sz="1200" dirty="0" err="1"/>
            <a:t>Κορεσμός</a:t>
          </a:r>
          <a:r>
            <a:rPr sz="1200" dirty="0"/>
            <a:t> </a:t>
          </a:r>
          <a:r>
            <a:rPr sz="1200" dirty="0" err="1"/>
            <a:t>του</a:t>
          </a:r>
          <a:r>
            <a:rPr sz="1200" dirty="0"/>
            <a:t> </a:t>
          </a:r>
          <a:r>
            <a:rPr lang="el-GR" sz="1200" dirty="0"/>
            <a:t>τοπικού Δικτύου</a:t>
          </a:r>
          <a:endParaRPr sz="1200" dirty="0">
            <a:solidFill>
              <a:schemeClr val="tx2"/>
            </a:solidFill>
            <a:latin typeface="Arial" panose="020B0604020202020204" pitchFamily="34" charset="0"/>
            <a:cs typeface="Arial" panose="020B0604020202020204" pitchFamily="34" charset="0"/>
          </a:endParaRPr>
        </a:p>
      </dgm:t>
    </dgm:pt>
    <dgm:pt modelId="{0A4B7853-C496-46B6-98C3-25F73C43F071}" type="parTrans" cxnId="{AA124134-160D-4BFD-B69E-421C9DD5CC10}">
      <dgm:prSet/>
      <dgm:spPr/>
      <dgm:t>
        <a:bodyPr/>
        <a:lstStyle/>
        <a:p>
          <a:endParaRPr/>
        </a:p>
      </dgm:t>
    </dgm:pt>
    <dgm:pt modelId="{1E7DC2CF-7B68-4350-9216-B069C4D32AB6}" type="sibTrans" cxnId="{AA124134-160D-4BFD-B69E-421C9DD5CC10}">
      <dgm:prSet/>
      <dgm:spPr/>
      <dgm:t>
        <a:bodyPr/>
        <a:lstStyle/>
        <a:p>
          <a:endParaRPr/>
        </a:p>
      </dgm:t>
    </dgm:pt>
    <dgm:pt modelId="{39E31785-992D-40F8-90DF-0A8B3BCB9ABB}">
      <dgm:prSet phldrT="[Text]" custT="1"/>
      <dgm:spPr>
        <a:noFill/>
      </dgm:spPr>
      <dgm:t>
        <a:bodyPr anchor="b"/>
        <a:lstStyle/>
        <a:p>
          <a:pPr>
            <a:lnSpc>
              <a:spcPct val="150000"/>
            </a:lnSpc>
          </a:pPr>
          <a:endParaRPr sz="1400">
            <a:latin typeface="Arial" panose="020B0604020202020204" pitchFamily="34" charset="0"/>
            <a:cs typeface="Arial" panose="020B0604020202020204" pitchFamily="34" charset="0"/>
          </a:endParaRPr>
        </a:p>
      </dgm:t>
    </dgm:pt>
    <dgm:pt modelId="{EE9ACABF-5AAF-44CE-965E-E2F0B653CE04}" type="sibTrans" cxnId="{067B56C4-E238-470C-8A16-D8657AAC2D77}">
      <dgm:prSet/>
      <dgm:spPr/>
      <dgm:t>
        <a:bodyPr/>
        <a:lstStyle/>
        <a:p>
          <a:endParaRPr/>
        </a:p>
      </dgm:t>
    </dgm:pt>
    <dgm:pt modelId="{FB62D6B7-B079-463C-804A-83209BE8A9E9}" type="parTrans" cxnId="{067B56C4-E238-470C-8A16-D8657AAC2D77}">
      <dgm:prSet/>
      <dgm:spPr/>
      <dgm:t>
        <a:bodyPr/>
        <a:lstStyle/>
        <a:p>
          <a:endParaRPr/>
        </a:p>
      </dgm:t>
    </dgm:pt>
    <dgm:pt modelId="{33E8D218-7CCC-4BE0-8BB6-958EA779C891}">
      <dgm:prSet phldrT="[Text]" custT="1"/>
      <dgm:spPr>
        <a:ln>
          <a:solidFill>
            <a:srgbClr val="FFC000"/>
          </a:solidFill>
        </a:ln>
      </dgm:spPr>
      <dgm:t>
        <a:bodyPr/>
        <a:lstStyle/>
        <a:p>
          <a:pPr algn="l">
            <a:lnSpc>
              <a:spcPct val="150000"/>
            </a:lnSpc>
            <a:defRPr sz="1400">
              <a:solidFill>
                <a:schemeClr val="tx2"/>
              </a:solidFill>
              <a:latin typeface="Arial" panose="020B0604020202020204" pitchFamily="34" charset="0"/>
              <a:cs typeface="Arial" panose="020B0604020202020204" pitchFamily="34" charset="0"/>
            </a:defRPr>
          </a:pPr>
          <a:r>
            <a:rPr lang="el-GR" sz="1200" dirty="0">
              <a:solidFill>
                <a:schemeClr val="tx2"/>
              </a:solidFill>
              <a:latin typeface="Arial" panose="020B0604020202020204" pitchFamily="34" charset="0"/>
              <a:cs typeface="Arial" panose="020B0604020202020204" pitchFamily="34" charset="0"/>
            </a:rPr>
            <a:t>Δίκτυο Ενεργειακών </a:t>
          </a:r>
          <a:r>
            <a:rPr lang="el-GR" sz="1200" dirty="0" err="1">
              <a:solidFill>
                <a:schemeClr val="tx2"/>
              </a:solidFill>
              <a:latin typeface="Arial" panose="020B0604020202020204" pitchFamily="34" charset="0"/>
              <a:cs typeface="Arial" panose="020B0604020202020204" pitchFamily="34" charset="0"/>
            </a:rPr>
            <a:t>Κοινονήτων</a:t>
          </a:r>
          <a:endParaRPr sz="1200" dirty="0">
            <a:solidFill>
              <a:schemeClr val="tx2"/>
            </a:solidFill>
            <a:latin typeface="Arial" panose="020B0604020202020204" pitchFamily="34" charset="0"/>
            <a:cs typeface="Arial" panose="020B0604020202020204" pitchFamily="34" charset="0"/>
          </a:endParaRPr>
        </a:p>
      </dgm:t>
    </dgm:pt>
    <dgm:pt modelId="{638B62D2-8270-4DF1-952F-A4D29DB68EF0}" type="parTrans" cxnId="{2263E50E-A3E1-463B-848C-BDE9FEFD4FB7}">
      <dgm:prSet/>
      <dgm:spPr/>
      <dgm:t>
        <a:bodyPr/>
        <a:lstStyle/>
        <a:p>
          <a:endParaRPr lang="el-GR"/>
        </a:p>
      </dgm:t>
    </dgm:pt>
    <dgm:pt modelId="{A207B5C7-D53B-4A5C-9077-E15CA146D38D}" type="sibTrans" cxnId="{2263E50E-A3E1-463B-848C-BDE9FEFD4FB7}">
      <dgm:prSet/>
      <dgm:spPr/>
      <dgm:t>
        <a:bodyPr/>
        <a:lstStyle/>
        <a:p>
          <a:endParaRPr lang="el-GR"/>
        </a:p>
      </dgm:t>
    </dgm:pt>
    <dgm:pt modelId="{8820270F-591B-4872-84AD-ABC1DC4405B1}">
      <dgm:prSet phldrT="[Text]" custT="1"/>
      <dgm:spPr>
        <a:noFill/>
        <a:ln>
          <a:solidFill>
            <a:srgbClr val="2AE6C7"/>
          </a:solidFill>
        </a:ln>
      </dgm:spPr>
      <dgm:t>
        <a:bodyPr anchor="b"/>
        <a:lstStyle/>
        <a:p>
          <a:pPr algn="r">
            <a:lnSpc>
              <a:spcPct val="150000"/>
            </a:lnSpc>
            <a:defRPr sz="1400">
              <a:solidFill>
                <a:schemeClr val="tx2"/>
              </a:solidFill>
              <a:latin typeface="Arial" panose="020B0604020202020204" pitchFamily="34" charset="0"/>
              <a:cs typeface="Arial" panose="020B0604020202020204" pitchFamily="34" charset="0"/>
            </a:defRPr>
          </a:pPr>
          <a:r>
            <a:rPr lang="el-GR" sz="1200" dirty="0"/>
            <a:t>Περιορισμένη Επαφή με την Τοπική Κοινωνία</a:t>
          </a:r>
          <a:endParaRPr sz="1200" b="0" dirty="0">
            <a:solidFill>
              <a:schemeClr val="tx2"/>
            </a:solidFill>
            <a:latin typeface="Arial" panose="020B0604020202020204" pitchFamily="34" charset="0"/>
            <a:cs typeface="Arial" panose="020B0604020202020204" pitchFamily="34" charset="0"/>
          </a:endParaRPr>
        </a:p>
      </dgm:t>
    </dgm:pt>
    <dgm:pt modelId="{165DC18D-0410-4166-ADB0-334E5EA5AA7A}" type="parTrans" cxnId="{788B042A-2014-47E1-BE8B-7E6F917A733E}">
      <dgm:prSet/>
      <dgm:spPr/>
      <dgm:t>
        <a:bodyPr/>
        <a:lstStyle/>
        <a:p>
          <a:endParaRPr lang="el-GR"/>
        </a:p>
      </dgm:t>
    </dgm:pt>
    <dgm:pt modelId="{F37FA359-666D-4148-A2D9-F3F7DBACE381}" type="sibTrans" cxnId="{788B042A-2014-47E1-BE8B-7E6F917A733E}">
      <dgm:prSet/>
      <dgm:spPr/>
      <dgm:t>
        <a:bodyPr/>
        <a:lstStyle/>
        <a:p>
          <a:endParaRPr lang="el-GR"/>
        </a:p>
      </dgm:t>
    </dgm:pt>
    <dgm:pt modelId="{9521A858-261B-4A12-8EB9-6DBA504A9463}">
      <dgm:prSet phldrT="[Text]" custT="1"/>
      <dgm:spPr>
        <a:noFill/>
        <a:ln>
          <a:solidFill>
            <a:srgbClr val="2AE6C7"/>
          </a:solidFill>
        </a:ln>
      </dgm:spPr>
      <dgm:t>
        <a:bodyPr anchor="b"/>
        <a:lstStyle/>
        <a:p>
          <a:pPr algn="r">
            <a:lnSpc>
              <a:spcPct val="150000"/>
            </a:lnSpc>
            <a:defRPr sz="1400">
              <a:solidFill>
                <a:schemeClr val="tx2"/>
              </a:solidFill>
              <a:latin typeface="Arial" panose="020B0604020202020204" pitchFamily="34" charset="0"/>
              <a:cs typeface="Arial" panose="020B0604020202020204" pitchFamily="34" charset="0"/>
            </a:defRPr>
          </a:pPr>
          <a:r>
            <a:rPr lang="el-GR" sz="1200" dirty="0"/>
            <a:t>Έλλειψη Χρηματοοικονομικού </a:t>
          </a:r>
          <a:r>
            <a:rPr lang="el-GR" sz="1200" dirty="0" err="1"/>
            <a:t>Γραμματισμού</a:t>
          </a:r>
          <a:endParaRPr sz="1200" b="0" dirty="0">
            <a:solidFill>
              <a:schemeClr val="tx2"/>
            </a:solidFill>
            <a:latin typeface="Arial" panose="020B0604020202020204" pitchFamily="34" charset="0"/>
            <a:cs typeface="Arial" panose="020B0604020202020204" pitchFamily="34" charset="0"/>
          </a:endParaRPr>
        </a:p>
      </dgm:t>
    </dgm:pt>
    <dgm:pt modelId="{F7844386-8D76-47DB-8513-5039E7C6F338}" type="parTrans" cxnId="{0AA7E073-E2AE-40AA-88FE-1EA1B4B5DD8B}">
      <dgm:prSet/>
      <dgm:spPr/>
      <dgm:t>
        <a:bodyPr/>
        <a:lstStyle/>
        <a:p>
          <a:endParaRPr lang="el-GR"/>
        </a:p>
      </dgm:t>
    </dgm:pt>
    <dgm:pt modelId="{BE719DE3-C81C-43EA-BB75-8C8674370B41}" type="sibTrans" cxnId="{0AA7E073-E2AE-40AA-88FE-1EA1B4B5DD8B}">
      <dgm:prSet/>
      <dgm:spPr/>
      <dgm:t>
        <a:bodyPr/>
        <a:lstStyle/>
        <a:p>
          <a:endParaRPr lang="el-GR"/>
        </a:p>
      </dgm:t>
    </dgm:pt>
    <dgm:pt modelId="{4D9CDD3A-1E23-412F-B0B2-EE48331C08DA}">
      <dgm:prSet phldrT="[Text]" custT="1"/>
      <dgm:spPr>
        <a:noFill/>
        <a:ln>
          <a:solidFill>
            <a:srgbClr val="ED237A"/>
          </a:solidFill>
        </a:ln>
      </dgm:spPr>
      <dgm:t>
        <a:bodyPr tIns="0" bIns="360000" anchor="ctr" anchorCtr="0"/>
        <a:lstStyle/>
        <a:p>
          <a:pPr algn="r">
            <a:lnSpc>
              <a:spcPct val="150000"/>
            </a:lnSpc>
            <a:defRPr sz="1400">
              <a:solidFill>
                <a:schemeClr val="tx2"/>
              </a:solidFill>
              <a:latin typeface="Arial" panose="020B0604020202020204" pitchFamily="34" charset="0"/>
              <a:cs typeface="Arial" panose="020B0604020202020204" pitchFamily="34" charset="0"/>
            </a:defRPr>
          </a:pPr>
          <a:r>
            <a:rPr sz="1200" dirty="0"/>
            <a:t> </a:t>
          </a:r>
          <a:r>
            <a:rPr lang="el-GR" sz="1200" dirty="0"/>
            <a:t>Πολυπλοκότητα των Διαδικασιών Αδειοδότησης έργων ΑΠΕ</a:t>
          </a:r>
          <a:endParaRPr sz="1200" dirty="0">
            <a:solidFill>
              <a:schemeClr val="tx2"/>
            </a:solidFill>
            <a:latin typeface="Arial" panose="020B0604020202020204" pitchFamily="34" charset="0"/>
            <a:cs typeface="Arial" panose="020B0604020202020204" pitchFamily="34" charset="0"/>
          </a:endParaRPr>
        </a:p>
      </dgm:t>
    </dgm:pt>
    <dgm:pt modelId="{64B48FEB-54E5-416A-A0D4-18E94DE4783E}" type="parTrans" cxnId="{06F89AFD-869F-4601-A591-23A6384FFF00}">
      <dgm:prSet/>
      <dgm:spPr/>
      <dgm:t>
        <a:bodyPr/>
        <a:lstStyle/>
        <a:p>
          <a:endParaRPr lang="el-GR"/>
        </a:p>
      </dgm:t>
    </dgm:pt>
    <dgm:pt modelId="{6088677A-BD89-4A80-A3D8-735596216CF0}" type="sibTrans" cxnId="{06F89AFD-869F-4601-A591-23A6384FFF00}">
      <dgm:prSet/>
      <dgm:spPr/>
      <dgm:t>
        <a:bodyPr/>
        <a:lstStyle/>
        <a:p>
          <a:endParaRPr lang="el-GR"/>
        </a:p>
      </dgm:t>
    </dgm:pt>
    <dgm:pt modelId="{9444331C-A3A7-4148-B496-C083C6FA1806}">
      <dgm:prSet phldrT="[Text]" custT="1"/>
      <dgm:spPr>
        <a:noFill/>
        <a:ln>
          <a:solidFill>
            <a:srgbClr val="ED237A"/>
          </a:solidFill>
        </a:ln>
      </dgm:spPr>
      <dgm:t>
        <a:bodyPr tIns="0" bIns="360000" anchor="ctr" anchorCtr="0"/>
        <a:lstStyle/>
        <a:p>
          <a:pPr algn="r">
            <a:lnSpc>
              <a:spcPct val="150000"/>
            </a:lnSpc>
            <a:defRPr sz="1400">
              <a:solidFill>
                <a:schemeClr val="tx2"/>
              </a:solidFill>
              <a:latin typeface="Arial" panose="020B0604020202020204" pitchFamily="34" charset="0"/>
              <a:cs typeface="Arial" panose="020B0604020202020204" pitchFamily="34" charset="0"/>
            </a:defRPr>
          </a:pPr>
          <a:r>
            <a:rPr lang="el-GR" sz="1200" dirty="0"/>
            <a:t>Έλλειψη Κοινωνικής Αποδοχής ΑΠΕ (Έλλειψη Πληροφόρησης κ.λπ.)</a:t>
          </a:r>
          <a:endParaRPr sz="1200" dirty="0">
            <a:solidFill>
              <a:schemeClr val="tx2"/>
            </a:solidFill>
            <a:latin typeface="Arial" panose="020B0604020202020204" pitchFamily="34" charset="0"/>
            <a:cs typeface="Arial" panose="020B0604020202020204" pitchFamily="34" charset="0"/>
          </a:endParaRPr>
        </a:p>
      </dgm:t>
    </dgm:pt>
    <dgm:pt modelId="{1603630B-C3FC-4DBC-80BD-B3280A7FEEB0}" type="parTrans" cxnId="{DBC1EB3D-F901-4824-AE79-FE99219F9C40}">
      <dgm:prSet/>
      <dgm:spPr/>
      <dgm:t>
        <a:bodyPr/>
        <a:lstStyle/>
        <a:p>
          <a:endParaRPr lang="el-GR"/>
        </a:p>
      </dgm:t>
    </dgm:pt>
    <dgm:pt modelId="{FAB319D0-5645-4FB5-A360-DB5F12EBFEF9}" type="sibTrans" cxnId="{DBC1EB3D-F901-4824-AE79-FE99219F9C40}">
      <dgm:prSet/>
      <dgm:spPr/>
      <dgm:t>
        <a:bodyPr/>
        <a:lstStyle/>
        <a:p>
          <a:endParaRPr lang="el-GR"/>
        </a:p>
      </dgm:t>
    </dgm:pt>
    <dgm:pt modelId="{B5334D5C-D390-4174-9A67-3620DB40E5EA}" type="pres">
      <dgm:prSet presAssocID="{985941B6-5069-472C-A89B-2CF963D619B7}" presName="cycleMatrixDiagram" presStyleCnt="0">
        <dgm:presLayoutVars>
          <dgm:chMax val="1"/>
          <dgm:dir/>
          <dgm:animLvl val="lvl"/>
          <dgm:resizeHandles val="exact"/>
        </dgm:presLayoutVars>
      </dgm:prSet>
      <dgm:spPr/>
    </dgm:pt>
    <dgm:pt modelId="{D2D74828-E436-49A7-AFC8-05E6828B0710}" type="pres">
      <dgm:prSet presAssocID="{985941B6-5069-472C-A89B-2CF963D619B7}" presName="children" presStyleCnt="0"/>
      <dgm:spPr/>
    </dgm:pt>
    <dgm:pt modelId="{241403BB-7602-4F11-A50A-29607F3E246F}" type="pres">
      <dgm:prSet presAssocID="{985941B6-5069-472C-A89B-2CF963D619B7}" presName="child1group" presStyleCnt="0"/>
      <dgm:spPr/>
    </dgm:pt>
    <dgm:pt modelId="{22896672-6FDE-46CA-8361-F1C940FA257B}" type="pres">
      <dgm:prSet presAssocID="{985941B6-5069-472C-A89B-2CF963D619B7}" presName="child1" presStyleLbl="bgAcc1" presStyleIdx="0" presStyleCnt="4" custScaleX="201373" custScaleY="145774" custLinFactNeighborX="-30770" custLinFactNeighborY="27982"/>
      <dgm:spPr/>
    </dgm:pt>
    <dgm:pt modelId="{FA8775A9-8D58-43E0-8DF9-F418F3008DBB}" type="pres">
      <dgm:prSet presAssocID="{985941B6-5069-472C-A89B-2CF963D619B7}" presName="child1Text" presStyleLbl="bgAcc1" presStyleIdx="0" presStyleCnt="4">
        <dgm:presLayoutVars>
          <dgm:bulletEnabled val="1"/>
        </dgm:presLayoutVars>
      </dgm:prSet>
      <dgm:spPr/>
    </dgm:pt>
    <dgm:pt modelId="{58C71E11-FA34-416E-8ED6-EE598D4216CD}" type="pres">
      <dgm:prSet presAssocID="{985941B6-5069-472C-A89B-2CF963D619B7}" presName="child2group" presStyleCnt="0"/>
      <dgm:spPr/>
    </dgm:pt>
    <dgm:pt modelId="{4EF133F6-055A-4393-8E07-429ED26F0599}" type="pres">
      <dgm:prSet presAssocID="{985941B6-5069-472C-A89B-2CF963D619B7}" presName="child2" presStyleLbl="bgAcc1" presStyleIdx="1" presStyleCnt="4" custScaleX="205517" custScaleY="147190" custLinFactNeighborX="35050" custLinFactNeighborY="28684"/>
      <dgm:spPr/>
    </dgm:pt>
    <dgm:pt modelId="{7AE89639-B1BD-46F9-B7B5-A828631F63E5}" type="pres">
      <dgm:prSet presAssocID="{985941B6-5069-472C-A89B-2CF963D619B7}" presName="child2Text" presStyleLbl="bgAcc1" presStyleIdx="1" presStyleCnt="4">
        <dgm:presLayoutVars>
          <dgm:bulletEnabled val="1"/>
        </dgm:presLayoutVars>
      </dgm:prSet>
      <dgm:spPr/>
    </dgm:pt>
    <dgm:pt modelId="{91E90B1A-31F9-4475-8A69-067E95AF56B4}" type="pres">
      <dgm:prSet presAssocID="{985941B6-5069-472C-A89B-2CF963D619B7}" presName="child3group" presStyleCnt="0"/>
      <dgm:spPr/>
    </dgm:pt>
    <dgm:pt modelId="{78E94432-6B1C-4270-9423-C1B6DB0234B0}" type="pres">
      <dgm:prSet presAssocID="{985941B6-5069-472C-A89B-2CF963D619B7}" presName="child3" presStyleLbl="bgAcc1" presStyleIdx="2" presStyleCnt="4" custScaleX="214298" custScaleY="150465" custLinFactNeighborX="30363" custLinFactNeighborY="-30578"/>
      <dgm:spPr/>
    </dgm:pt>
    <dgm:pt modelId="{1DD8ECD2-3912-422F-B51C-9A1B08B1FE4D}" type="pres">
      <dgm:prSet presAssocID="{985941B6-5069-472C-A89B-2CF963D619B7}" presName="child3Text" presStyleLbl="bgAcc1" presStyleIdx="2" presStyleCnt="4">
        <dgm:presLayoutVars>
          <dgm:bulletEnabled val="1"/>
        </dgm:presLayoutVars>
      </dgm:prSet>
      <dgm:spPr/>
    </dgm:pt>
    <dgm:pt modelId="{333BB089-57BD-4859-8BDD-842E630683F0}" type="pres">
      <dgm:prSet presAssocID="{985941B6-5069-472C-A89B-2CF963D619B7}" presName="child4group" presStyleCnt="0"/>
      <dgm:spPr/>
    </dgm:pt>
    <dgm:pt modelId="{B23907D6-4255-4B04-99F9-61D27F202C19}" type="pres">
      <dgm:prSet presAssocID="{985941B6-5069-472C-A89B-2CF963D619B7}" presName="child4" presStyleLbl="bgAcc1" presStyleIdx="3" presStyleCnt="4" custScaleX="207966" custScaleY="154041" custLinFactNeighborX="-27331" custLinFactNeighborY="-28790"/>
      <dgm:spPr/>
    </dgm:pt>
    <dgm:pt modelId="{1CCBD3AC-1725-4AA1-9132-AFFE54997DE0}" type="pres">
      <dgm:prSet presAssocID="{985941B6-5069-472C-A89B-2CF963D619B7}" presName="child4Text" presStyleLbl="bgAcc1" presStyleIdx="3" presStyleCnt="4">
        <dgm:presLayoutVars>
          <dgm:bulletEnabled val="1"/>
        </dgm:presLayoutVars>
      </dgm:prSet>
      <dgm:spPr/>
    </dgm:pt>
    <dgm:pt modelId="{89C7E524-2E97-4834-92BC-C2D2DCFF9C98}" type="pres">
      <dgm:prSet presAssocID="{985941B6-5069-472C-A89B-2CF963D619B7}" presName="childPlaceholder" presStyleCnt="0"/>
      <dgm:spPr/>
    </dgm:pt>
    <dgm:pt modelId="{B293237D-BD56-4056-B9E1-5A9C9BF284A0}" type="pres">
      <dgm:prSet presAssocID="{985941B6-5069-472C-A89B-2CF963D619B7}" presName="circle" presStyleCnt="0"/>
      <dgm:spPr/>
    </dgm:pt>
    <dgm:pt modelId="{15C9C667-7B8A-4A29-9AD9-731316C29474}" type="pres">
      <dgm:prSet presAssocID="{985941B6-5069-472C-A89B-2CF963D619B7}" presName="quadrant1" presStyleLbl="node1" presStyleIdx="0" presStyleCnt="4" custScaleX="90755" custScaleY="71015" custLinFactNeighborX="6932" custLinFactNeighborY="12474">
        <dgm:presLayoutVars>
          <dgm:chMax val="1"/>
          <dgm:bulletEnabled val="1"/>
        </dgm:presLayoutVars>
      </dgm:prSet>
      <dgm:spPr/>
    </dgm:pt>
    <dgm:pt modelId="{0C14D737-50BA-4922-8F13-14F999BFF137}" type="pres">
      <dgm:prSet presAssocID="{985941B6-5069-472C-A89B-2CF963D619B7}" presName="quadrant2" presStyleLbl="node1" presStyleIdx="1" presStyleCnt="4" custScaleX="85488" custScaleY="69598" custLinFactNeighborX="-9565" custLinFactNeighborY="13182">
        <dgm:presLayoutVars>
          <dgm:chMax val="1"/>
          <dgm:bulletEnabled val="1"/>
        </dgm:presLayoutVars>
      </dgm:prSet>
      <dgm:spPr/>
    </dgm:pt>
    <dgm:pt modelId="{6FA06C74-7450-498E-8723-82511C91FD38}" type="pres">
      <dgm:prSet presAssocID="{985941B6-5069-472C-A89B-2CF963D619B7}" presName="quadrant3" presStyleLbl="node1" presStyleIdx="2" presStyleCnt="4" custScaleX="88067" custScaleY="70095" custLinFactNeighborX="-8276" custLinFactNeighborY="-22116">
        <dgm:presLayoutVars>
          <dgm:chMax val="1"/>
          <dgm:bulletEnabled val="1"/>
        </dgm:presLayoutVars>
      </dgm:prSet>
      <dgm:spPr/>
    </dgm:pt>
    <dgm:pt modelId="{D4198508-3138-4678-B030-20ECDF4F9BAA}" type="pres">
      <dgm:prSet presAssocID="{985941B6-5069-472C-A89B-2CF963D619B7}" presName="quadrant4" presStyleLbl="node1" presStyleIdx="3" presStyleCnt="4" custScaleX="88992" custScaleY="72554" custLinFactNeighborX="7814" custLinFactNeighborY="-21783">
        <dgm:presLayoutVars>
          <dgm:chMax val="1"/>
          <dgm:bulletEnabled val="1"/>
        </dgm:presLayoutVars>
      </dgm:prSet>
      <dgm:spPr/>
    </dgm:pt>
    <dgm:pt modelId="{2ECB0091-6299-4976-B837-6F8D1D7A37B9}" type="pres">
      <dgm:prSet presAssocID="{985941B6-5069-472C-A89B-2CF963D619B7}" presName="quadrantPlaceholder" presStyleCnt="0"/>
      <dgm:spPr/>
    </dgm:pt>
    <dgm:pt modelId="{46AF1811-A494-4B07-9151-A07C05595D5D}" type="pres">
      <dgm:prSet presAssocID="{985941B6-5069-472C-A89B-2CF963D619B7}" presName="center1" presStyleLbl="fgShp" presStyleIdx="0" presStyleCnt="2" custScaleX="78485" custScaleY="83708" custLinFactNeighborX="-9810" custLinFactNeighborY="4815"/>
      <dgm:spPr>
        <a:solidFill>
          <a:srgbClr val="002060"/>
        </a:solidFill>
      </dgm:spPr>
    </dgm:pt>
    <dgm:pt modelId="{11C07CC4-C03D-49AF-BDAA-3228417F9B0B}" type="pres">
      <dgm:prSet presAssocID="{985941B6-5069-472C-A89B-2CF963D619B7}" presName="center2" presStyleLbl="fgShp" presStyleIdx="1" presStyleCnt="2" custScaleX="78485" custScaleY="90257" custLinFactNeighborX="-9810" custLinFactNeighborY="-33647"/>
      <dgm:spPr>
        <a:solidFill>
          <a:srgbClr val="2AE6C7"/>
        </a:solidFill>
      </dgm:spPr>
    </dgm:pt>
  </dgm:ptLst>
  <dgm:cxnLst>
    <dgm:cxn modelId="{2F4B7B00-C749-401E-AF17-946D32B9F849}" type="presOf" srcId="{913A3AB7-559B-4F6C-A46E-F9680D742FA2}" destId="{7AE89639-B1BD-46F9-B7B5-A828631F63E5}" srcOrd="1" destOrd="0" presId="urn:microsoft.com/office/officeart/2005/8/layout/cycle4"/>
    <dgm:cxn modelId="{9EDFC101-7BFA-490A-A588-543E82A80156}" type="presOf" srcId="{B6BD0F3D-63EE-4E78-A5DE-76790930BE15}" destId="{B23907D6-4255-4B04-99F9-61D27F202C19}" srcOrd="0" destOrd="0" presId="urn:microsoft.com/office/officeart/2005/8/layout/cycle4"/>
    <dgm:cxn modelId="{3CF93A02-4CBE-47E0-9819-2B4F8BBC4D51}" srcId="{E93A9EB0-E6E7-4A9F-B3A5-F9D568842DFF}" destId="{9BCB5E37-54EC-4BF5-9D5A-5097A8FC0608}" srcOrd="1" destOrd="0" parTransId="{5984D243-78AF-48A2-BCE9-F369CD2B9CCF}" sibTransId="{5392709F-B9A1-4C3C-9315-2B306949516C}"/>
    <dgm:cxn modelId="{7CB01103-B1D0-4B7C-969A-154D255861D6}" type="presOf" srcId="{72F36C37-2199-4970-9479-37BB6DAB57B4}" destId="{22896672-6FDE-46CA-8361-F1C940FA257B}" srcOrd="0" destOrd="5" presId="urn:microsoft.com/office/officeart/2005/8/layout/cycle4"/>
    <dgm:cxn modelId="{6FF98C07-DB4C-4FD5-AD96-D46408D43793}" type="presOf" srcId="{33E8D218-7CCC-4BE0-8BB6-958EA779C891}" destId="{FA8775A9-8D58-43E0-8DF9-F418F3008DBB}" srcOrd="1" destOrd="2" presId="urn:microsoft.com/office/officeart/2005/8/layout/cycle4"/>
    <dgm:cxn modelId="{1986640C-E296-46F5-9C1C-40EE241C7736}" type="presOf" srcId="{B6BD0F3D-63EE-4E78-A5DE-76790930BE15}" destId="{1CCBD3AC-1725-4AA1-9132-AFFE54997DE0}" srcOrd="1" destOrd="0" presId="urn:microsoft.com/office/officeart/2005/8/layout/cycle4"/>
    <dgm:cxn modelId="{2263E50E-A3E1-463B-848C-BDE9FEFD4FB7}" srcId="{E93A9EB0-E6E7-4A9F-B3A5-F9D568842DFF}" destId="{33E8D218-7CCC-4BE0-8BB6-958EA779C891}" srcOrd="2" destOrd="0" parTransId="{638B62D2-8270-4DF1-952F-A4D29DB68EF0}" sibTransId="{A207B5C7-D53B-4A5C-9077-E15CA146D38D}"/>
    <dgm:cxn modelId="{2C98F915-613A-4078-8E27-A5664DE5B3F2}" type="presOf" srcId="{8820270F-591B-4872-84AD-ABC1DC4405B1}" destId="{7AE89639-B1BD-46F9-B7B5-A828631F63E5}" srcOrd="1" destOrd="1" presId="urn:microsoft.com/office/officeart/2005/8/layout/cycle4"/>
    <dgm:cxn modelId="{471A8317-6574-40FC-BB31-6C86A3A5A1F9}" type="presOf" srcId="{8929612A-78E7-4AAD-9DFA-F4E8AB4F2573}" destId="{FA8775A9-8D58-43E0-8DF9-F418F3008DBB}" srcOrd="1" destOrd="4" presId="urn:microsoft.com/office/officeart/2005/8/layout/cycle4"/>
    <dgm:cxn modelId="{9A6FCA17-0580-43E8-8739-50B25CF37378}" type="presOf" srcId="{139A0281-84AC-4127-965F-85978B76DEAA}" destId="{1DD8ECD2-3912-422F-B51C-9A1B08B1FE4D}" srcOrd="1" destOrd="0" presId="urn:microsoft.com/office/officeart/2005/8/layout/cycle4"/>
    <dgm:cxn modelId="{09853D1C-9D7E-48D5-A36F-718A9D237D9C}" srcId="{E93A9EB0-E6E7-4A9F-B3A5-F9D568842DFF}" destId="{8929612A-78E7-4AAD-9DFA-F4E8AB4F2573}" srcOrd="4" destOrd="0" parTransId="{0FB6B76B-FCB6-46AA-882C-969A44BC6676}" sibTransId="{F240593A-603C-4F18-9F23-965128CC70C0}"/>
    <dgm:cxn modelId="{94B76C1C-CDC8-4AB7-8277-BAD049CF8862}" type="presOf" srcId="{F7AD77BB-347E-492B-96B0-006F02C2CEDE}" destId="{B23907D6-4255-4B04-99F9-61D27F202C19}" srcOrd="0" destOrd="3" presId="urn:microsoft.com/office/officeart/2005/8/layout/cycle4"/>
    <dgm:cxn modelId="{23933825-1D29-4CCC-9534-44E4C46FC137}" type="presOf" srcId="{4ADDF5B4-D03A-47E7-A484-14340865BBE5}" destId="{1DD8ECD2-3912-422F-B51C-9A1B08B1FE4D}" srcOrd="1" destOrd="2" presId="urn:microsoft.com/office/officeart/2005/8/layout/cycle4"/>
    <dgm:cxn modelId="{6CDE7D25-C5D3-4571-B3D9-3AA31476411C}" type="presOf" srcId="{33E8D218-7CCC-4BE0-8BB6-958EA779C891}" destId="{22896672-6FDE-46CA-8361-F1C940FA257B}" srcOrd="0" destOrd="2" presId="urn:microsoft.com/office/officeart/2005/8/layout/cycle4"/>
    <dgm:cxn modelId="{788B042A-2014-47E1-BE8B-7E6F917A733E}" srcId="{8ED59A18-D7BC-4503-A257-125DDA87E9D3}" destId="{8820270F-591B-4872-84AD-ABC1DC4405B1}" srcOrd="1" destOrd="0" parTransId="{165DC18D-0410-4166-ADB0-334E5EA5AA7A}" sibTransId="{F37FA359-666D-4148-A2D9-F3F7DBACE381}"/>
    <dgm:cxn modelId="{4E1F952B-23C7-4C34-98AE-76515DCF20DD}" type="presOf" srcId="{010808BB-EDF8-43AD-A9A3-52A3DDFF3161}" destId="{1CCBD3AC-1725-4AA1-9132-AFFE54997DE0}" srcOrd="1" destOrd="1" presId="urn:microsoft.com/office/officeart/2005/8/layout/cycle4"/>
    <dgm:cxn modelId="{12F1AD30-C754-461E-919A-3D247820782E}" type="presOf" srcId="{4ADDF5B4-D03A-47E7-A484-14340865BBE5}" destId="{78E94432-6B1C-4270-9423-C1B6DB0234B0}" srcOrd="0" destOrd="2" presId="urn:microsoft.com/office/officeart/2005/8/layout/cycle4"/>
    <dgm:cxn modelId="{34932F31-C155-4F0A-90AD-C21B8D87B32E}" type="presOf" srcId="{9BCB5E37-54EC-4BF5-9D5A-5097A8FC0608}" destId="{FA8775A9-8D58-43E0-8DF9-F418F3008DBB}" srcOrd="1" destOrd="1" presId="urn:microsoft.com/office/officeart/2005/8/layout/cycle4"/>
    <dgm:cxn modelId="{AA124134-160D-4BFD-B69E-421C9DD5CC10}" srcId="{6933F030-9E54-4B76-9F89-0FED9FF35C9E}" destId="{4ADDF5B4-D03A-47E7-A484-14340865BBE5}" srcOrd="2" destOrd="0" parTransId="{0A4B7853-C496-46B6-98C3-25F73C43F071}" sibTransId="{1E7DC2CF-7B68-4350-9216-B069C4D32AB6}"/>
    <dgm:cxn modelId="{F3A05335-2F9B-4AB3-8B66-92DAAC3833FA}" type="presOf" srcId="{6933F030-9E54-4B76-9F89-0FED9FF35C9E}" destId="{6FA06C74-7450-498E-8723-82511C91FD38}" srcOrd="0" destOrd="0" presId="urn:microsoft.com/office/officeart/2005/8/layout/cycle4"/>
    <dgm:cxn modelId="{2DEF3339-31F2-4767-A2BA-BDE82A97ED3A}" srcId="{8ED59A18-D7BC-4503-A257-125DDA87E9D3}" destId="{086A20EC-DCE1-4DF2-94EF-38DEF6EB1EA9}" srcOrd="3" destOrd="0" parTransId="{95CB6938-F996-4A28-8435-647614EACD41}" sibTransId="{CC4B8DF0-C04B-459D-8E20-7A0001BE7B75}"/>
    <dgm:cxn modelId="{D976303A-615E-47C7-83E6-2B929A8A2774}" srcId="{1DB3A965-26E8-40ED-868E-1030C4ADC6FA}" destId="{F7AD77BB-347E-492B-96B0-006F02C2CEDE}" srcOrd="3" destOrd="0" parTransId="{F7026E31-EDE4-4BFC-9BC6-1E314701C268}" sibTransId="{6D4ABC53-B214-4251-8A70-88533AAE4024}"/>
    <dgm:cxn modelId="{DBC1EB3D-F901-4824-AE79-FE99219F9C40}" srcId="{6933F030-9E54-4B76-9F89-0FED9FF35C9E}" destId="{9444331C-A3A7-4148-B496-C083C6FA1806}" srcOrd="3" destOrd="0" parTransId="{1603630B-C3FC-4DBC-80BD-B3280A7FEEB0}" sibTransId="{FAB319D0-5645-4FB5-A360-DB5F12EBFEF9}"/>
    <dgm:cxn modelId="{2C45465D-0D50-48DF-8C44-EA6D34E80418}" srcId="{985941B6-5069-472C-A89B-2CF963D619B7}" destId="{8ED59A18-D7BC-4503-A257-125DDA87E9D3}" srcOrd="1" destOrd="0" parTransId="{259C123D-487C-4036-9322-AD7D0EAD8CDA}" sibTransId="{18802AAA-097E-4B6D-8300-2886D5976083}"/>
    <dgm:cxn modelId="{66E11060-E642-413E-9AD7-80A6452FCF75}" type="presOf" srcId="{D538266A-F561-4DC5-9E44-DFC8B5389124}" destId="{FA8775A9-8D58-43E0-8DF9-F418F3008DBB}" srcOrd="1" destOrd="6" presId="urn:microsoft.com/office/officeart/2005/8/layout/cycle4"/>
    <dgm:cxn modelId="{6E718B63-AC4C-45B9-B491-AEF54F7A722C}" type="presOf" srcId="{8820270F-591B-4872-84AD-ABC1DC4405B1}" destId="{4EF133F6-055A-4393-8E07-429ED26F0599}" srcOrd="0" destOrd="1" presId="urn:microsoft.com/office/officeart/2005/8/layout/cycle4"/>
    <dgm:cxn modelId="{0EC4DC48-909A-43F5-89EF-2556999A5625}" type="presOf" srcId="{0851EF48-0AD7-46D4-B893-6922E081396E}" destId="{B23907D6-4255-4B04-99F9-61D27F202C19}" srcOrd="0" destOrd="2" presId="urn:microsoft.com/office/officeart/2005/8/layout/cycle4"/>
    <dgm:cxn modelId="{ADC04069-9BF7-451A-8E60-6F2922AF9056}" srcId="{8ED59A18-D7BC-4503-A257-125DDA87E9D3}" destId="{913A3AB7-559B-4F6C-A46E-F9680D742FA2}" srcOrd="0" destOrd="0" parTransId="{1B38910B-9442-40BE-AA56-5D0CD0E77CC2}" sibTransId="{522D16A8-EEBD-4C05-87CA-1DB5119AF28C}"/>
    <dgm:cxn modelId="{AA57696C-6847-40E4-8BCD-C16FC4B0E510}" type="presOf" srcId="{086A20EC-DCE1-4DF2-94EF-38DEF6EB1EA9}" destId="{4EF133F6-055A-4393-8E07-429ED26F0599}" srcOrd="0" destOrd="3" presId="urn:microsoft.com/office/officeart/2005/8/layout/cycle4"/>
    <dgm:cxn modelId="{39AC8E6C-627E-4564-8A9E-450812830B2C}" type="presOf" srcId="{E82F6B75-4780-47F3-AC14-55A9D264E220}" destId="{FA8775A9-8D58-43E0-8DF9-F418F3008DBB}" srcOrd="1" destOrd="3" presId="urn:microsoft.com/office/officeart/2005/8/layout/cycle4"/>
    <dgm:cxn modelId="{52E2424D-195A-4EA7-85DD-D7DC281BE5D6}" type="presOf" srcId="{E82F6B75-4780-47F3-AC14-55A9D264E220}" destId="{22896672-6FDE-46CA-8361-F1C940FA257B}" srcOrd="0" destOrd="3" presId="urn:microsoft.com/office/officeart/2005/8/layout/cycle4"/>
    <dgm:cxn modelId="{DFD7416E-F8B1-44C2-B4CA-1EBC4D11C33A}" type="presOf" srcId="{010808BB-EDF8-43AD-A9A3-52A3DDFF3161}" destId="{B23907D6-4255-4B04-99F9-61D27F202C19}" srcOrd="0" destOrd="1" presId="urn:microsoft.com/office/officeart/2005/8/layout/cycle4"/>
    <dgm:cxn modelId="{37E3544F-5A93-440C-A76C-8700F9999DF6}" srcId="{E93A9EB0-E6E7-4A9F-B3A5-F9D568842DFF}" destId="{72F36C37-2199-4970-9479-37BB6DAB57B4}" srcOrd="5" destOrd="0" parTransId="{7D172C89-6BB9-4AE5-B1ED-3939446A0A9F}" sibTransId="{A92CC6C7-F81E-45BE-8E32-F32C83B05F04}"/>
    <dgm:cxn modelId="{109C5A70-C32A-4324-AFDF-2B3C90AE7CF2}" type="presOf" srcId="{8ED59A18-D7BC-4503-A257-125DDA87E9D3}" destId="{0C14D737-50BA-4922-8F13-14F999BFF137}" srcOrd="0" destOrd="0" presId="urn:microsoft.com/office/officeart/2005/8/layout/cycle4"/>
    <dgm:cxn modelId="{0AA7E073-E2AE-40AA-88FE-1EA1B4B5DD8B}" srcId="{8ED59A18-D7BC-4503-A257-125DDA87E9D3}" destId="{9521A858-261B-4A12-8EB9-6DBA504A9463}" srcOrd="2" destOrd="0" parTransId="{F7844386-8D76-47DB-8513-5039E7C6F338}" sibTransId="{BE719DE3-C81C-43EA-BB75-8C8674370B41}"/>
    <dgm:cxn modelId="{BD77D756-DAA8-4B3C-B9DC-F32A37AF3BDD}" srcId="{1DB3A965-26E8-40ED-868E-1030C4ADC6FA}" destId="{B6BD0F3D-63EE-4E78-A5DE-76790930BE15}" srcOrd="0" destOrd="0" parTransId="{2EA049D6-43BB-4DC3-A843-F801E9123D58}" sibTransId="{F5EE96DF-AFD9-4010-8AFF-78CB6C8BB1BE}"/>
    <dgm:cxn modelId="{F2F98179-0B9B-4D9E-867F-CDA5E8AB514B}" srcId="{1DB3A965-26E8-40ED-868E-1030C4ADC6FA}" destId="{0851EF48-0AD7-46D4-B893-6922E081396E}" srcOrd="2" destOrd="0" parTransId="{3B9B8C07-590E-46E7-BA74-2DFE66177465}" sibTransId="{D0E165D9-C27A-4782-96F7-F000AFD18808}"/>
    <dgm:cxn modelId="{805AFE5A-3B0B-47E8-9A5B-9B9DCD13D8E7}" type="presOf" srcId="{9521A858-261B-4A12-8EB9-6DBA504A9463}" destId="{7AE89639-B1BD-46F9-B7B5-A828631F63E5}" srcOrd="1" destOrd="2" presId="urn:microsoft.com/office/officeart/2005/8/layout/cycle4"/>
    <dgm:cxn modelId="{78336C7D-8A9B-4779-A2C7-2752A43016E1}" type="presOf" srcId="{745D7DDB-C9B7-4A47-97BE-B9748D86E490}" destId="{FA8775A9-8D58-43E0-8DF9-F418F3008DBB}" srcOrd="1" destOrd="0" presId="urn:microsoft.com/office/officeart/2005/8/layout/cycle4"/>
    <dgm:cxn modelId="{ACD71783-E66D-4D70-A786-C75723819E86}" type="presOf" srcId="{9444331C-A3A7-4148-B496-C083C6FA1806}" destId="{1DD8ECD2-3912-422F-B51C-9A1B08B1FE4D}" srcOrd="1" destOrd="3" presId="urn:microsoft.com/office/officeart/2005/8/layout/cycle4"/>
    <dgm:cxn modelId="{44168787-A20F-439C-A5D2-9D87DD96D0C4}" srcId="{6933F030-9E54-4B76-9F89-0FED9FF35C9E}" destId="{139A0281-84AC-4127-965F-85978B76DEAA}" srcOrd="0" destOrd="0" parTransId="{3D18A058-7A2D-4B74-A976-EFB121E56EEB}" sibTransId="{C67F1496-026C-419F-A5E8-D2AD3A97AB10}"/>
    <dgm:cxn modelId="{0E31B387-3CE7-408E-BBCC-D07C7EA64284}" srcId="{1DB3A965-26E8-40ED-868E-1030C4ADC6FA}" destId="{010808BB-EDF8-43AD-A9A3-52A3DDFF3161}" srcOrd="1" destOrd="0" parTransId="{65A5B9D6-42B6-43F7-8474-AA61148F068A}" sibTransId="{F674A100-476E-4D2E-9850-5F0CF897F532}"/>
    <dgm:cxn modelId="{9D72068E-BE26-455B-A195-D1B55CB184B5}" type="presOf" srcId="{F7AD77BB-347E-492B-96B0-006F02C2CEDE}" destId="{1CCBD3AC-1725-4AA1-9132-AFFE54997DE0}" srcOrd="1" destOrd="3" presId="urn:microsoft.com/office/officeart/2005/8/layout/cycle4"/>
    <dgm:cxn modelId="{D4384990-667D-4AA9-AA1C-E48B9073B073}" srcId="{E93A9EB0-E6E7-4A9F-B3A5-F9D568842DFF}" destId="{745D7DDB-C9B7-4A47-97BE-B9748D86E490}" srcOrd="0" destOrd="0" parTransId="{0C50C534-297D-483A-A40B-86C1253A5106}" sibTransId="{4865F156-25A5-4475-8AF5-A261C0D8AB99}"/>
    <dgm:cxn modelId="{298633A1-1D91-41E5-B4C5-13653168529E}" type="presOf" srcId="{E93A9EB0-E6E7-4A9F-B3A5-F9D568842DFF}" destId="{15C9C667-7B8A-4A29-9AD9-731316C29474}" srcOrd="0" destOrd="0" presId="urn:microsoft.com/office/officeart/2005/8/layout/cycle4"/>
    <dgm:cxn modelId="{D235A9A1-7DE2-4C8F-AC7E-3C8B2CFF6757}" type="presOf" srcId="{086A20EC-DCE1-4DF2-94EF-38DEF6EB1EA9}" destId="{7AE89639-B1BD-46F9-B7B5-A828631F63E5}" srcOrd="1" destOrd="3" presId="urn:microsoft.com/office/officeart/2005/8/layout/cycle4"/>
    <dgm:cxn modelId="{B95E05B0-508F-4475-A8D8-247BAB60E335}" srcId="{985941B6-5069-472C-A89B-2CF963D619B7}" destId="{E93A9EB0-E6E7-4A9F-B3A5-F9D568842DFF}" srcOrd="0" destOrd="0" parTransId="{17647DCB-353D-4EC6-BAE3-40EBF7339CDC}" sibTransId="{2F2BCB31-A3EE-48FF-B9BC-15C2E6237DE6}"/>
    <dgm:cxn modelId="{D78706B2-01BF-477D-924F-9FEAA520FEC1}" srcId="{E93A9EB0-E6E7-4A9F-B3A5-F9D568842DFF}" destId="{E82F6B75-4780-47F3-AC14-55A9D264E220}" srcOrd="3" destOrd="0" parTransId="{497EEB8D-BE1D-4AB1-ABFD-649C0F80170B}" sibTransId="{B26A3599-12C5-470F-98AF-B6EC477BABC0}"/>
    <dgm:cxn modelId="{269E68B6-CC54-4FD7-B6D3-EC216D126FB0}" type="presOf" srcId="{4D9CDD3A-1E23-412F-B0B2-EE48331C08DA}" destId="{1DD8ECD2-3912-422F-B51C-9A1B08B1FE4D}" srcOrd="1" destOrd="1" presId="urn:microsoft.com/office/officeart/2005/8/layout/cycle4"/>
    <dgm:cxn modelId="{417C34BD-E98D-46BC-8C3C-68E71ACB530F}" type="presOf" srcId="{745D7DDB-C9B7-4A47-97BE-B9748D86E490}" destId="{22896672-6FDE-46CA-8361-F1C940FA257B}" srcOrd="0" destOrd="0" presId="urn:microsoft.com/office/officeart/2005/8/layout/cycle4"/>
    <dgm:cxn modelId="{D288CABD-F09B-4795-AF4B-5F6B08BE0810}" type="presOf" srcId="{D538266A-F561-4DC5-9E44-DFC8B5389124}" destId="{22896672-6FDE-46CA-8361-F1C940FA257B}" srcOrd="0" destOrd="6" presId="urn:microsoft.com/office/officeart/2005/8/layout/cycle4"/>
    <dgm:cxn modelId="{067B56C4-E238-470C-8A16-D8657AAC2D77}" srcId="{1DB3A965-26E8-40ED-868E-1030C4ADC6FA}" destId="{39E31785-992D-40F8-90DF-0A8B3BCB9ABB}" srcOrd="4" destOrd="0" parTransId="{FB62D6B7-B079-463C-804A-83209BE8A9E9}" sibTransId="{EE9ACABF-5AAF-44CE-965E-E2F0B653CE04}"/>
    <dgm:cxn modelId="{47F52EC9-FCE0-4FAC-9914-57A027796E76}" type="presOf" srcId="{9BCB5E37-54EC-4BF5-9D5A-5097A8FC0608}" destId="{22896672-6FDE-46CA-8361-F1C940FA257B}" srcOrd="0" destOrd="1" presId="urn:microsoft.com/office/officeart/2005/8/layout/cycle4"/>
    <dgm:cxn modelId="{D21291CC-94CA-457C-9400-1036F4525EC6}" type="presOf" srcId="{9521A858-261B-4A12-8EB9-6DBA504A9463}" destId="{4EF133F6-055A-4393-8E07-429ED26F0599}" srcOrd="0" destOrd="2" presId="urn:microsoft.com/office/officeart/2005/8/layout/cycle4"/>
    <dgm:cxn modelId="{F01332CE-90E6-4BAE-8DB2-2A7D16F4E57F}" type="presOf" srcId="{72F36C37-2199-4970-9479-37BB6DAB57B4}" destId="{FA8775A9-8D58-43E0-8DF9-F418F3008DBB}" srcOrd="1" destOrd="5" presId="urn:microsoft.com/office/officeart/2005/8/layout/cycle4"/>
    <dgm:cxn modelId="{82E4C7D3-5DDF-49D6-8EEA-C7D79CF18E8E}" type="presOf" srcId="{913A3AB7-559B-4F6C-A46E-F9680D742FA2}" destId="{4EF133F6-055A-4393-8E07-429ED26F0599}" srcOrd="0" destOrd="0" presId="urn:microsoft.com/office/officeart/2005/8/layout/cycle4"/>
    <dgm:cxn modelId="{DE1737D4-49B6-4B05-8B16-B4E83A3CDE4D}" srcId="{985941B6-5069-472C-A89B-2CF963D619B7}" destId="{1DB3A965-26E8-40ED-868E-1030C4ADC6FA}" srcOrd="3" destOrd="0" parTransId="{4492F355-300F-4562-B306-C9C8AB37F387}" sibTransId="{6DC02874-352B-429C-97BA-5500F81238AD}"/>
    <dgm:cxn modelId="{E2D9A3DF-1F4E-48D3-B81F-D66B14CFCF35}" type="presOf" srcId="{8929612A-78E7-4AAD-9DFA-F4E8AB4F2573}" destId="{22896672-6FDE-46CA-8361-F1C940FA257B}" srcOrd="0" destOrd="4" presId="urn:microsoft.com/office/officeart/2005/8/layout/cycle4"/>
    <dgm:cxn modelId="{E604CDE4-BBF5-4FBB-B091-B29C843CDC6C}" type="presOf" srcId="{139A0281-84AC-4127-965F-85978B76DEAA}" destId="{78E94432-6B1C-4270-9423-C1B6DB0234B0}" srcOrd="0" destOrd="0" presId="urn:microsoft.com/office/officeart/2005/8/layout/cycle4"/>
    <dgm:cxn modelId="{727FF2E7-EB92-484F-BFE7-553537DBAD32}" type="presOf" srcId="{0851EF48-0AD7-46D4-B893-6922E081396E}" destId="{1CCBD3AC-1725-4AA1-9132-AFFE54997DE0}" srcOrd="1" destOrd="2" presId="urn:microsoft.com/office/officeart/2005/8/layout/cycle4"/>
    <dgm:cxn modelId="{382A58ED-D81C-49DA-939C-0A42A3C4B393}" type="presOf" srcId="{39E31785-992D-40F8-90DF-0A8B3BCB9ABB}" destId="{B23907D6-4255-4B04-99F9-61D27F202C19}" srcOrd="0" destOrd="4" presId="urn:microsoft.com/office/officeart/2005/8/layout/cycle4"/>
    <dgm:cxn modelId="{89B584F3-FEC5-4866-BC7A-0E4474607FCC}" srcId="{985941B6-5069-472C-A89B-2CF963D619B7}" destId="{6933F030-9E54-4B76-9F89-0FED9FF35C9E}" srcOrd="2" destOrd="0" parTransId="{C4346FCD-6FEC-4C2F-8B76-F335F5B3DEAC}" sibTransId="{DE4A4E81-9396-4BCA-B69E-AE2573FD9691}"/>
    <dgm:cxn modelId="{2A46BDF4-7B8B-4523-956F-2FEB3D8C97D9}" type="presOf" srcId="{985941B6-5069-472C-A89B-2CF963D619B7}" destId="{B5334D5C-D390-4174-9A67-3620DB40E5EA}" srcOrd="0" destOrd="0" presId="urn:microsoft.com/office/officeart/2005/8/layout/cycle4"/>
    <dgm:cxn modelId="{61197FF6-A287-44E4-B7AE-D26251C6EFD9}" srcId="{E93A9EB0-E6E7-4A9F-B3A5-F9D568842DFF}" destId="{D538266A-F561-4DC5-9E44-DFC8B5389124}" srcOrd="6" destOrd="0" parTransId="{046F6D92-4B51-4F39-A562-A2A7F3BFE980}" sibTransId="{43BC9B8F-0BF8-459E-9C80-4DE4597E08B6}"/>
    <dgm:cxn modelId="{F5B141F8-E22E-465B-BEE7-48F6EF46F3FB}" type="presOf" srcId="{39E31785-992D-40F8-90DF-0A8B3BCB9ABB}" destId="{1CCBD3AC-1725-4AA1-9132-AFFE54997DE0}" srcOrd="1" destOrd="4" presId="urn:microsoft.com/office/officeart/2005/8/layout/cycle4"/>
    <dgm:cxn modelId="{CD60CDFA-35A9-4AA3-A5FF-3C2D7663519B}" type="presOf" srcId="{4D9CDD3A-1E23-412F-B0B2-EE48331C08DA}" destId="{78E94432-6B1C-4270-9423-C1B6DB0234B0}" srcOrd="0" destOrd="1" presId="urn:microsoft.com/office/officeart/2005/8/layout/cycle4"/>
    <dgm:cxn modelId="{37DB34FD-D41A-4C26-BA6D-D5F9D58C5582}" type="presOf" srcId="{9444331C-A3A7-4148-B496-C083C6FA1806}" destId="{78E94432-6B1C-4270-9423-C1B6DB0234B0}" srcOrd="0" destOrd="3" presId="urn:microsoft.com/office/officeart/2005/8/layout/cycle4"/>
    <dgm:cxn modelId="{06F89AFD-869F-4601-A591-23A6384FFF00}" srcId="{6933F030-9E54-4B76-9F89-0FED9FF35C9E}" destId="{4D9CDD3A-1E23-412F-B0B2-EE48331C08DA}" srcOrd="1" destOrd="0" parTransId="{64B48FEB-54E5-416A-A0D4-18E94DE4783E}" sibTransId="{6088677A-BD89-4A80-A3D8-735596216CF0}"/>
    <dgm:cxn modelId="{0A4796FF-8FF7-443F-9D26-42317FACAC83}" type="presOf" srcId="{1DB3A965-26E8-40ED-868E-1030C4ADC6FA}" destId="{D4198508-3138-4678-B030-20ECDF4F9BAA}" srcOrd="0" destOrd="0" presId="urn:microsoft.com/office/officeart/2005/8/layout/cycle4"/>
    <dgm:cxn modelId="{4EC98756-A6BD-4E4A-94B2-EB8FFD73CB7A}" type="presParOf" srcId="{B5334D5C-D390-4174-9A67-3620DB40E5EA}" destId="{D2D74828-E436-49A7-AFC8-05E6828B0710}" srcOrd="0" destOrd="0" presId="urn:microsoft.com/office/officeart/2005/8/layout/cycle4"/>
    <dgm:cxn modelId="{F663BF1B-DCE8-4D69-8986-17C6217DCF6B}" type="presParOf" srcId="{D2D74828-E436-49A7-AFC8-05E6828B0710}" destId="{241403BB-7602-4F11-A50A-29607F3E246F}" srcOrd="0" destOrd="0" presId="urn:microsoft.com/office/officeart/2005/8/layout/cycle4"/>
    <dgm:cxn modelId="{2E3C1A32-A4A4-4F0F-BCEE-ECCFAD8C8A1F}" type="presParOf" srcId="{241403BB-7602-4F11-A50A-29607F3E246F}" destId="{22896672-6FDE-46CA-8361-F1C940FA257B}" srcOrd="0" destOrd="0" presId="urn:microsoft.com/office/officeart/2005/8/layout/cycle4"/>
    <dgm:cxn modelId="{252D7465-E776-4EC3-9E29-32C170155759}" type="presParOf" srcId="{241403BB-7602-4F11-A50A-29607F3E246F}" destId="{FA8775A9-8D58-43E0-8DF9-F418F3008DBB}" srcOrd="1" destOrd="0" presId="urn:microsoft.com/office/officeart/2005/8/layout/cycle4"/>
    <dgm:cxn modelId="{407856D4-C863-43C0-BB4A-01FB8A17D400}" type="presParOf" srcId="{D2D74828-E436-49A7-AFC8-05E6828B0710}" destId="{58C71E11-FA34-416E-8ED6-EE598D4216CD}" srcOrd="1" destOrd="0" presId="urn:microsoft.com/office/officeart/2005/8/layout/cycle4"/>
    <dgm:cxn modelId="{604BBED2-E9FE-4694-A6BA-C632389F6858}" type="presParOf" srcId="{58C71E11-FA34-416E-8ED6-EE598D4216CD}" destId="{4EF133F6-055A-4393-8E07-429ED26F0599}" srcOrd="0" destOrd="0" presId="urn:microsoft.com/office/officeart/2005/8/layout/cycle4"/>
    <dgm:cxn modelId="{CEFBF9F5-AC94-413B-88C8-45AE61628905}" type="presParOf" srcId="{58C71E11-FA34-416E-8ED6-EE598D4216CD}" destId="{7AE89639-B1BD-46F9-B7B5-A828631F63E5}" srcOrd="1" destOrd="0" presId="urn:microsoft.com/office/officeart/2005/8/layout/cycle4"/>
    <dgm:cxn modelId="{5DBC98E7-F02F-4249-A992-C8F78CF29337}" type="presParOf" srcId="{D2D74828-E436-49A7-AFC8-05E6828B0710}" destId="{91E90B1A-31F9-4475-8A69-067E95AF56B4}" srcOrd="2" destOrd="0" presId="urn:microsoft.com/office/officeart/2005/8/layout/cycle4"/>
    <dgm:cxn modelId="{83D7AA6E-A617-44A0-A43F-E6430F25FDE5}" type="presParOf" srcId="{91E90B1A-31F9-4475-8A69-067E95AF56B4}" destId="{78E94432-6B1C-4270-9423-C1B6DB0234B0}" srcOrd="0" destOrd="0" presId="urn:microsoft.com/office/officeart/2005/8/layout/cycle4"/>
    <dgm:cxn modelId="{B795096F-BBC2-41ED-BEF2-CBBD91D5457E}" type="presParOf" srcId="{91E90B1A-31F9-4475-8A69-067E95AF56B4}" destId="{1DD8ECD2-3912-422F-B51C-9A1B08B1FE4D}" srcOrd="1" destOrd="0" presId="urn:microsoft.com/office/officeart/2005/8/layout/cycle4"/>
    <dgm:cxn modelId="{9D483A61-F667-45FB-B533-48BA191AD5FF}" type="presParOf" srcId="{D2D74828-E436-49A7-AFC8-05E6828B0710}" destId="{333BB089-57BD-4859-8BDD-842E630683F0}" srcOrd="3" destOrd="0" presId="urn:microsoft.com/office/officeart/2005/8/layout/cycle4"/>
    <dgm:cxn modelId="{33AD51C1-B765-4DBE-8E0D-597213E6D036}" type="presParOf" srcId="{333BB089-57BD-4859-8BDD-842E630683F0}" destId="{B23907D6-4255-4B04-99F9-61D27F202C19}" srcOrd="0" destOrd="0" presId="urn:microsoft.com/office/officeart/2005/8/layout/cycle4"/>
    <dgm:cxn modelId="{3D827BE4-B816-4582-8677-1FE5E83449B2}" type="presParOf" srcId="{333BB089-57BD-4859-8BDD-842E630683F0}" destId="{1CCBD3AC-1725-4AA1-9132-AFFE54997DE0}" srcOrd="1" destOrd="0" presId="urn:microsoft.com/office/officeart/2005/8/layout/cycle4"/>
    <dgm:cxn modelId="{B83BC6E0-1EB1-406B-BCF2-B26E3AFAE6CE}" type="presParOf" srcId="{D2D74828-E436-49A7-AFC8-05E6828B0710}" destId="{89C7E524-2E97-4834-92BC-C2D2DCFF9C98}" srcOrd="4" destOrd="0" presId="urn:microsoft.com/office/officeart/2005/8/layout/cycle4"/>
    <dgm:cxn modelId="{8FAF1C3F-258D-4F5D-9C3D-39D7FA05BF56}" type="presParOf" srcId="{B5334D5C-D390-4174-9A67-3620DB40E5EA}" destId="{B293237D-BD56-4056-B9E1-5A9C9BF284A0}" srcOrd="1" destOrd="0" presId="urn:microsoft.com/office/officeart/2005/8/layout/cycle4"/>
    <dgm:cxn modelId="{C9FF0106-A070-42F1-8FB0-0078091DF5D5}" type="presParOf" srcId="{B293237D-BD56-4056-B9E1-5A9C9BF284A0}" destId="{15C9C667-7B8A-4A29-9AD9-731316C29474}" srcOrd="0" destOrd="0" presId="urn:microsoft.com/office/officeart/2005/8/layout/cycle4"/>
    <dgm:cxn modelId="{5D62DB8E-EB67-48BB-9EFD-F06DADFE4961}" type="presParOf" srcId="{B293237D-BD56-4056-B9E1-5A9C9BF284A0}" destId="{0C14D737-50BA-4922-8F13-14F999BFF137}" srcOrd="1" destOrd="0" presId="urn:microsoft.com/office/officeart/2005/8/layout/cycle4"/>
    <dgm:cxn modelId="{921934C7-CC3C-47C4-857D-3ECDA9A1AA17}" type="presParOf" srcId="{B293237D-BD56-4056-B9E1-5A9C9BF284A0}" destId="{6FA06C74-7450-498E-8723-82511C91FD38}" srcOrd="2" destOrd="0" presId="urn:microsoft.com/office/officeart/2005/8/layout/cycle4"/>
    <dgm:cxn modelId="{06619C07-AF1C-4FFD-AC80-4D83441FD73F}" type="presParOf" srcId="{B293237D-BD56-4056-B9E1-5A9C9BF284A0}" destId="{D4198508-3138-4678-B030-20ECDF4F9BAA}" srcOrd="3" destOrd="0" presId="urn:microsoft.com/office/officeart/2005/8/layout/cycle4"/>
    <dgm:cxn modelId="{1769135D-AB95-4B7A-8171-53E2C92F87D5}" type="presParOf" srcId="{B293237D-BD56-4056-B9E1-5A9C9BF284A0}" destId="{2ECB0091-6299-4976-B837-6F8D1D7A37B9}" srcOrd="4" destOrd="0" presId="urn:microsoft.com/office/officeart/2005/8/layout/cycle4"/>
    <dgm:cxn modelId="{542DB3DA-E762-4EBE-90BD-8617C0F5DCB9}" type="presParOf" srcId="{B5334D5C-D390-4174-9A67-3620DB40E5EA}" destId="{46AF1811-A494-4B07-9151-A07C05595D5D}" srcOrd="2" destOrd="0" presId="urn:microsoft.com/office/officeart/2005/8/layout/cycle4"/>
    <dgm:cxn modelId="{F0FB8B6C-8A26-44AC-9DFE-5C9E39C6DACC}" type="presParOf" srcId="{B5334D5C-D390-4174-9A67-3620DB40E5EA}" destId="{11C07CC4-C03D-49AF-BDAA-3228417F9B0B}"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2103A6-FD40-4287-9F78-2BD35344CC91}"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a:p>
      </dgm:t>
    </dgm:pt>
    <dgm:pt modelId="{B0B61387-1561-4878-8FE4-FC33B3D2B867}">
      <dgm:prSet phldrT="[Text]" custT="1"/>
      <dgm:spPr>
        <a:solidFill>
          <a:srgbClr val="FFC000"/>
        </a:solidFill>
      </dgm:spPr>
      <dgm:t>
        <a:bodyPr/>
        <a:lstStyle/>
        <a:p>
          <a:pPr>
            <a:defRPr sz="1200" b="1">
              <a:latin typeface="Arial" panose="020B0604020202020204" pitchFamily="34" charset="0"/>
              <a:cs typeface="Arial" panose="020B0604020202020204" pitchFamily="34" charset="0"/>
            </a:defRPr>
          </a:pPr>
          <a:r>
            <a:t>Δυνάμεις</a:t>
          </a:r>
          <a:endParaRPr sz="1200" b="1">
            <a:latin typeface="Arial" panose="020B0604020202020204" pitchFamily="34" charset="0"/>
            <a:cs typeface="Arial" panose="020B0604020202020204" pitchFamily="34" charset="0"/>
          </a:endParaRPr>
        </a:p>
      </dgm:t>
    </dgm:pt>
    <dgm:pt modelId="{F2603866-C7AF-435B-B6C7-E8CAE4C8A941}" type="parTrans" cxnId="{C0C4E711-7A1B-464A-994F-A17FFF3FCDB5}">
      <dgm:prSet/>
      <dgm:spPr/>
      <dgm:t>
        <a:bodyPr/>
        <a:lstStyle/>
        <a:p>
          <a:endParaRPr/>
        </a:p>
      </dgm:t>
    </dgm:pt>
    <dgm:pt modelId="{0C4C8935-4D71-4126-92F8-1CFA4CF0BFED}" type="sibTrans" cxnId="{C0C4E711-7A1B-464A-994F-A17FFF3FCDB5}">
      <dgm:prSet/>
      <dgm:spPr/>
      <dgm:t>
        <a:bodyPr/>
        <a:lstStyle/>
        <a:p>
          <a:endParaRPr/>
        </a:p>
      </dgm:t>
    </dgm:pt>
    <dgm:pt modelId="{E2B67661-6DC0-4D5E-829E-D046AF3AFDA7}">
      <dgm:prSet phldrT="[Text]" custT="1"/>
      <dgm:spPr>
        <a:ln>
          <a:solidFill>
            <a:srgbClr val="FFC000"/>
          </a:solidFill>
        </a:ln>
      </dgm:spPr>
      <dgm:t>
        <a:bodyPr/>
        <a:lstStyle/>
        <a:p>
          <a:pPr algn="just">
            <a:lnSpc>
              <a:spcPct val="150000"/>
            </a:lnSpc>
            <a:spcBef>
              <a:spcPts val="0"/>
            </a:spcBef>
            <a:spcAft>
              <a:spcPts val="0"/>
            </a:spcAft>
            <a:defRPr sz="1200">
              <a:solidFill>
                <a:schemeClr val="tx2"/>
              </a:solidFill>
              <a:latin typeface="Arial" panose="020B0604020202020204" pitchFamily="34" charset="0"/>
              <a:cs typeface="Arial" panose="020B0604020202020204" pitchFamily="34" charset="0"/>
            </a:defRPr>
          </a:pPr>
          <a:r>
            <a:rPr sz="1050" dirty="0" err="1"/>
            <a:t>Αφοσιωμέν</a:t>
          </a:r>
          <a:r>
            <a:rPr sz="1050" dirty="0"/>
            <a:t>α και </a:t>
          </a:r>
          <a:r>
            <a:rPr lang="el-GR" sz="1050" dirty="0"/>
            <a:t>Καταρτισμένα</a:t>
          </a:r>
          <a:r>
            <a:rPr sz="1050" dirty="0"/>
            <a:t> </a:t>
          </a:r>
          <a:r>
            <a:rPr lang="el-GR" sz="1050" dirty="0"/>
            <a:t>Μ</a:t>
          </a:r>
          <a:r>
            <a:rPr sz="1050" dirty="0" err="1"/>
            <a:t>έλη</a:t>
          </a:r>
          <a:r>
            <a:rPr sz="1050" dirty="0"/>
            <a:t> της Κοινότητας</a:t>
          </a:r>
          <a:endParaRPr sz="1050" dirty="0">
            <a:solidFill>
              <a:schemeClr val="tx2"/>
            </a:solidFill>
            <a:latin typeface="Arial" panose="020B0604020202020204" pitchFamily="34" charset="0"/>
            <a:cs typeface="Arial" panose="020B0604020202020204" pitchFamily="34" charset="0"/>
          </a:endParaRPr>
        </a:p>
      </dgm:t>
    </dgm:pt>
    <dgm:pt modelId="{8DEFE224-A552-4D6E-9FD3-17D0E9443A7C}" type="parTrans" cxnId="{649DC079-6B1A-4A03-9BDA-A4A7E3FFF5CC}">
      <dgm:prSet/>
      <dgm:spPr/>
      <dgm:t>
        <a:bodyPr/>
        <a:lstStyle/>
        <a:p>
          <a:endParaRPr/>
        </a:p>
      </dgm:t>
    </dgm:pt>
    <dgm:pt modelId="{CD273EB8-A677-4F00-96FB-BF5778431722}" type="sibTrans" cxnId="{649DC079-6B1A-4A03-9BDA-A4A7E3FFF5CC}">
      <dgm:prSet/>
      <dgm:spPr/>
      <dgm:t>
        <a:bodyPr/>
        <a:lstStyle/>
        <a:p>
          <a:endParaRPr/>
        </a:p>
      </dgm:t>
    </dgm:pt>
    <dgm:pt modelId="{B4A6E726-BEE5-4DFD-B48F-F4E495ED0AA0}">
      <dgm:prSet phldrT="[Text]" custT="1"/>
      <dgm:spPr>
        <a:ln>
          <a:noFill/>
        </a:ln>
      </dgm:spPr>
      <dgm:t>
        <a:bodyPr/>
        <a:lstStyle/>
        <a:p>
          <a:pPr>
            <a:defRPr sz="1200" b="1">
              <a:latin typeface="Arial" panose="020B0604020202020204" pitchFamily="34" charset="0"/>
              <a:cs typeface="Arial" panose="020B0604020202020204" pitchFamily="34" charset="0"/>
            </a:defRPr>
          </a:pPr>
          <a:r>
            <a:t>Αδυναμίες</a:t>
          </a:r>
          <a:endParaRPr sz="1200" b="1">
            <a:latin typeface="Arial" panose="020B0604020202020204" pitchFamily="34" charset="0"/>
            <a:cs typeface="Arial" panose="020B0604020202020204" pitchFamily="34" charset="0"/>
          </a:endParaRPr>
        </a:p>
      </dgm:t>
    </dgm:pt>
    <dgm:pt modelId="{FD492227-C9D1-49F5-9091-0F9050C37248}" type="parTrans" cxnId="{8A40F185-3977-4B5D-857C-EFA6F03101BC}">
      <dgm:prSet/>
      <dgm:spPr/>
      <dgm:t>
        <a:bodyPr/>
        <a:lstStyle/>
        <a:p>
          <a:endParaRPr/>
        </a:p>
      </dgm:t>
    </dgm:pt>
    <dgm:pt modelId="{8FE06528-661E-47E5-985A-6EE06C73F4DF}" type="sibTrans" cxnId="{8A40F185-3977-4B5D-857C-EFA6F03101BC}">
      <dgm:prSet/>
      <dgm:spPr/>
      <dgm:t>
        <a:bodyPr/>
        <a:lstStyle/>
        <a:p>
          <a:endParaRPr/>
        </a:p>
      </dgm:t>
    </dgm:pt>
    <dgm:pt modelId="{90919D1C-4E4B-48B2-8F1A-162FE2EC5D24}">
      <dgm:prSet phldrT="[Text]" custT="1"/>
      <dgm:spPr>
        <a:solidFill>
          <a:srgbClr val="ED237A"/>
        </a:solidFill>
        <a:ln>
          <a:solidFill>
            <a:srgbClr val="ED237A"/>
          </a:solidFill>
        </a:ln>
      </dgm:spPr>
      <dgm:t>
        <a:bodyPr/>
        <a:lstStyle/>
        <a:p>
          <a:pPr>
            <a:defRPr sz="1200" b="1">
              <a:latin typeface="Arial" panose="020B0604020202020204" pitchFamily="34" charset="0"/>
              <a:cs typeface="Arial" panose="020B0604020202020204" pitchFamily="34" charset="0"/>
            </a:defRPr>
          </a:pPr>
          <a:r>
            <a:t>Απειλές και εμπόδια</a:t>
          </a:r>
          <a:endParaRPr sz="1200" b="1">
            <a:latin typeface="Arial" panose="020B0604020202020204" pitchFamily="34" charset="0"/>
            <a:cs typeface="Arial" panose="020B0604020202020204" pitchFamily="34" charset="0"/>
          </a:endParaRPr>
        </a:p>
      </dgm:t>
    </dgm:pt>
    <dgm:pt modelId="{D7237C1C-6C9A-4162-BCE6-C997E271BCCC}" type="parTrans" cxnId="{A7475904-1F66-4644-BC04-1F025CDC4D2A}">
      <dgm:prSet/>
      <dgm:spPr/>
      <dgm:t>
        <a:bodyPr/>
        <a:lstStyle/>
        <a:p>
          <a:endParaRPr/>
        </a:p>
      </dgm:t>
    </dgm:pt>
    <dgm:pt modelId="{F764046D-C467-48B8-94C5-504B8A376CF4}" type="sibTrans" cxnId="{A7475904-1F66-4644-BC04-1F025CDC4D2A}">
      <dgm:prSet/>
      <dgm:spPr/>
      <dgm:t>
        <a:bodyPr/>
        <a:lstStyle/>
        <a:p>
          <a:endParaRPr/>
        </a:p>
      </dgm:t>
    </dgm:pt>
    <dgm:pt modelId="{839CA42D-94C1-49B5-AAD3-2D0702824D49}">
      <dgm:prSet phldrT="[Text]" custT="1"/>
      <dgm:spPr>
        <a:solidFill>
          <a:srgbClr val="2AE6C7"/>
        </a:solidFill>
      </dgm:spPr>
      <dgm:t>
        <a:bodyPr/>
        <a:lstStyle/>
        <a:p>
          <a:pPr algn="ctr">
            <a:defRPr sz="1200" b="1">
              <a:latin typeface="Arial" panose="020B0604020202020204" pitchFamily="34" charset="0"/>
              <a:cs typeface="Arial" panose="020B0604020202020204" pitchFamily="34" charset="0"/>
            </a:defRPr>
          </a:pPr>
          <a:r>
            <a:t>Ευκαιρίες</a:t>
          </a:r>
          <a:endParaRPr sz="1200" b="1">
            <a:latin typeface="Arial" panose="020B0604020202020204" pitchFamily="34" charset="0"/>
            <a:cs typeface="Arial" panose="020B0604020202020204" pitchFamily="34" charset="0"/>
          </a:endParaRPr>
        </a:p>
      </dgm:t>
    </dgm:pt>
    <dgm:pt modelId="{D16DE561-A20E-4DC1-A808-0D1F897889AE}" type="parTrans" cxnId="{38641DCE-D0CA-4AED-988B-3688B5271DCD}">
      <dgm:prSet/>
      <dgm:spPr/>
      <dgm:t>
        <a:bodyPr/>
        <a:lstStyle/>
        <a:p>
          <a:endParaRPr/>
        </a:p>
      </dgm:t>
    </dgm:pt>
    <dgm:pt modelId="{BE7D2B21-F018-4751-997A-ACCDF8FE9CC3}" type="sibTrans" cxnId="{38641DCE-D0CA-4AED-988B-3688B5271DCD}">
      <dgm:prSet/>
      <dgm:spPr/>
      <dgm:t>
        <a:bodyPr/>
        <a:lstStyle/>
        <a:p>
          <a:endParaRPr/>
        </a:p>
      </dgm:t>
    </dgm:pt>
    <dgm:pt modelId="{F4F3DD2C-7167-40E8-86D6-3CDA418456E9}">
      <dgm:prSet phldrT="[Text]" custT="1"/>
      <dgm:spPr>
        <a:noFill/>
      </dgm:spPr>
      <dgm:t>
        <a:bodyPr/>
        <a:lstStyle/>
        <a:p>
          <a:pPr algn="r">
            <a:lnSpc>
              <a:spcPct val="150000"/>
            </a:lnSpc>
            <a:defRPr sz="1200">
              <a:solidFill>
                <a:schemeClr val="tx2"/>
              </a:solidFill>
              <a:latin typeface="Arial" panose="020B0604020202020204" pitchFamily="34" charset="0"/>
              <a:cs typeface="Arial" panose="020B0604020202020204" pitchFamily="34" charset="0"/>
            </a:defRPr>
          </a:pPr>
          <a:r>
            <a:rPr sz="1050" dirty="0" err="1"/>
            <a:t>Έλλειψη</a:t>
          </a:r>
          <a:r>
            <a:rPr sz="1050" dirty="0"/>
            <a:t> </a:t>
          </a:r>
          <a:r>
            <a:rPr lang="el-GR" sz="1050" dirty="0"/>
            <a:t>Χ</a:t>
          </a:r>
          <a:r>
            <a:rPr sz="1050" dirty="0" err="1"/>
            <a:t>ρημ</a:t>
          </a:r>
          <a:r>
            <a:rPr sz="1050" dirty="0"/>
            <a:t>ατοδότησης για</a:t>
          </a:r>
          <a:r>
            <a:rPr lang="el-GR" sz="1050" dirty="0"/>
            <a:t> </a:t>
          </a:r>
          <a:r>
            <a:rPr sz="1050" dirty="0" err="1"/>
            <a:t>την</a:t>
          </a:r>
          <a:r>
            <a:rPr sz="1050" dirty="0"/>
            <a:t> </a:t>
          </a:r>
          <a:r>
            <a:rPr lang="el-GR" sz="1050" dirty="0"/>
            <a:t>Υ</a:t>
          </a:r>
          <a:r>
            <a:rPr sz="1050" dirty="0" err="1"/>
            <a:t>λο</a:t>
          </a:r>
          <a:r>
            <a:rPr sz="1050" dirty="0"/>
            <a:t>ποίηση </a:t>
          </a:r>
          <a:r>
            <a:rPr lang="el-GR" sz="1050" dirty="0"/>
            <a:t>Κ</a:t>
          </a:r>
          <a:r>
            <a:rPr sz="1050" dirty="0" err="1"/>
            <a:t>οινοτικών</a:t>
          </a:r>
          <a:r>
            <a:rPr sz="1050" dirty="0"/>
            <a:t> </a:t>
          </a:r>
          <a:r>
            <a:rPr lang="el-GR" sz="1050" dirty="0"/>
            <a:t>Ε</a:t>
          </a:r>
          <a:r>
            <a:rPr sz="1050" dirty="0" err="1"/>
            <a:t>νεργει</a:t>
          </a:r>
          <a:r>
            <a:rPr sz="1050" dirty="0"/>
            <a:t>ακών </a:t>
          </a:r>
          <a:r>
            <a:rPr lang="el-GR" sz="1050" dirty="0"/>
            <a:t>Έ</a:t>
          </a:r>
          <a:r>
            <a:rPr sz="1050" dirty="0" err="1"/>
            <a:t>ργων</a:t>
          </a:r>
          <a:endParaRPr sz="1050" dirty="0">
            <a:solidFill>
              <a:schemeClr val="tx2"/>
            </a:solidFill>
            <a:latin typeface="Arial" panose="020B0604020202020204" pitchFamily="34" charset="0"/>
            <a:cs typeface="Arial" panose="020B0604020202020204" pitchFamily="34" charset="0"/>
          </a:endParaRPr>
        </a:p>
      </dgm:t>
    </dgm:pt>
    <dgm:pt modelId="{13BCBCFA-2C73-400A-A60F-E4EB3D67E219}" type="parTrans" cxnId="{712D5998-1A4B-4B65-8C0C-7C4ABB70EEB5}">
      <dgm:prSet/>
      <dgm:spPr/>
      <dgm:t>
        <a:bodyPr/>
        <a:lstStyle/>
        <a:p>
          <a:endParaRPr/>
        </a:p>
      </dgm:t>
    </dgm:pt>
    <dgm:pt modelId="{C1604062-C0F1-42D7-9573-3F4093A6E4AC}" type="sibTrans" cxnId="{712D5998-1A4B-4B65-8C0C-7C4ABB70EEB5}">
      <dgm:prSet/>
      <dgm:spPr/>
      <dgm:t>
        <a:bodyPr/>
        <a:lstStyle/>
        <a:p>
          <a:endParaRPr/>
        </a:p>
      </dgm:t>
    </dgm:pt>
    <dgm:pt modelId="{19CDFF51-031D-4CF5-A558-AB3BF9BDD2A8}">
      <dgm:prSet phldrT="[Text]" custT="1"/>
      <dgm:spPr>
        <a:noFill/>
      </dgm:spPr>
      <dgm:t>
        <a:bodyPr/>
        <a:lstStyle/>
        <a:p>
          <a:pPr algn="l">
            <a:lnSpc>
              <a:spcPct val="90000"/>
            </a:lnSpc>
          </a:pPr>
          <a:endParaRPr sz="1400" dirty="0">
            <a:solidFill>
              <a:schemeClr val="tx2"/>
            </a:solidFill>
            <a:latin typeface="Arial" panose="020B0604020202020204" pitchFamily="34" charset="0"/>
            <a:cs typeface="Arial" panose="020B0604020202020204" pitchFamily="34" charset="0"/>
          </a:endParaRPr>
        </a:p>
      </dgm:t>
    </dgm:pt>
    <dgm:pt modelId="{BB65AA79-A655-4B8B-8DC6-2952B8681E6C}" type="parTrans" cxnId="{967299AA-7A75-443D-AA57-BDCB37AD43B6}">
      <dgm:prSet/>
      <dgm:spPr/>
      <dgm:t>
        <a:bodyPr/>
        <a:lstStyle/>
        <a:p>
          <a:endParaRPr/>
        </a:p>
      </dgm:t>
    </dgm:pt>
    <dgm:pt modelId="{ABEFE2A8-995F-4729-AA56-B2605E1CAFEA}" type="sibTrans" cxnId="{967299AA-7A75-443D-AA57-BDCB37AD43B6}">
      <dgm:prSet/>
      <dgm:spPr/>
      <dgm:t>
        <a:bodyPr/>
        <a:lstStyle/>
        <a:p>
          <a:endParaRPr/>
        </a:p>
      </dgm:t>
    </dgm:pt>
    <dgm:pt modelId="{8BBAD911-4E3E-400B-837C-A1F1DB691C76}">
      <dgm:prSet phldrT="[Text]" custT="1"/>
      <dgm:spPr>
        <a:noFill/>
        <a:ln>
          <a:solidFill>
            <a:srgbClr val="ED237A"/>
          </a:solidFill>
        </a:ln>
      </dgm:spPr>
      <dgm:t>
        <a:bodyPr tIns="2520000" bIns="0" anchor="b" anchorCtr="0"/>
        <a:lstStyle/>
        <a:p>
          <a:pPr algn="r">
            <a:lnSpc>
              <a:spcPct val="90000"/>
            </a:lnSpc>
          </a:pPr>
          <a:endParaRPr sz="1400" dirty="0">
            <a:latin typeface="Arial" panose="020B0604020202020204" pitchFamily="34" charset="0"/>
            <a:cs typeface="Arial" panose="020B0604020202020204" pitchFamily="34" charset="0"/>
          </a:endParaRPr>
        </a:p>
      </dgm:t>
    </dgm:pt>
    <dgm:pt modelId="{77628814-B7B7-4166-8CF5-342D96C5CBCD}" type="parTrans" cxnId="{85BCD373-9ACD-4ED1-9DBC-15B3B91A6758}">
      <dgm:prSet/>
      <dgm:spPr/>
      <dgm:t>
        <a:bodyPr/>
        <a:lstStyle/>
        <a:p>
          <a:endParaRPr/>
        </a:p>
      </dgm:t>
    </dgm:pt>
    <dgm:pt modelId="{B0D5553F-8EAE-4661-AB20-A145205D8855}" type="sibTrans" cxnId="{85BCD373-9ACD-4ED1-9DBC-15B3B91A6758}">
      <dgm:prSet/>
      <dgm:spPr/>
      <dgm:t>
        <a:bodyPr/>
        <a:lstStyle/>
        <a:p>
          <a:endParaRPr/>
        </a:p>
      </dgm:t>
    </dgm:pt>
    <dgm:pt modelId="{DE11A968-384C-4DB5-8962-7D50046C1716}">
      <dgm:prSet phldrT="[Text]" custT="1"/>
      <dgm:spPr>
        <a:noFill/>
        <a:ln>
          <a:solidFill>
            <a:srgbClr val="2AE6C7"/>
          </a:solidFill>
        </a:ln>
      </dgm:spPr>
      <dgm:t>
        <a:bodyPr anchor="ctr"/>
        <a:lstStyle/>
        <a:p>
          <a:pPr algn="l">
            <a:lnSpc>
              <a:spcPct val="150000"/>
            </a:lnSpc>
            <a:spcAft>
              <a:spcPts val="0"/>
            </a:spcAft>
            <a:defRPr sz="1100">
              <a:solidFill>
                <a:schemeClr val="tx2"/>
              </a:solidFill>
              <a:latin typeface="Arial" panose="020B0604020202020204" pitchFamily="34" charset="0"/>
              <a:cs typeface="Arial" panose="020B0604020202020204" pitchFamily="34" charset="0"/>
            </a:defRPr>
          </a:pPr>
          <a:r>
            <a:rPr lang="el-GR" sz="1050" dirty="0"/>
            <a:t>Δ</a:t>
          </a:r>
          <a:r>
            <a:rPr sz="1050" dirty="0" err="1"/>
            <a:t>ημιουργί</a:t>
          </a:r>
          <a:r>
            <a:rPr sz="1050" dirty="0"/>
            <a:t>α </a:t>
          </a:r>
          <a:r>
            <a:rPr lang="el-GR" sz="1050" dirty="0"/>
            <a:t>Μ</a:t>
          </a:r>
          <a:r>
            <a:rPr sz="1050" dirty="0"/>
            <a:t>α</a:t>
          </a:r>
          <a:r>
            <a:rPr sz="1050" dirty="0" err="1"/>
            <a:t>κρο</a:t>
          </a:r>
          <a:r>
            <a:rPr sz="1050" dirty="0"/>
            <a:t>πρόθεσμης </a:t>
          </a:r>
          <a:r>
            <a:rPr lang="el-GR" sz="1050" dirty="0"/>
            <a:t>Σχέσης Συνεργασίας με το Δήμο, προωθώντας </a:t>
          </a:r>
          <a:r>
            <a:rPr sz="1050" dirty="0" err="1"/>
            <a:t>τους</a:t>
          </a:r>
          <a:r>
            <a:rPr sz="1050" dirty="0"/>
            <a:t> κοινούς στόχους, εστιάζοντας στην ισότητα</a:t>
          </a:r>
          <a:r>
            <a:rPr lang="el-GR" sz="1050" dirty="0"/>
            <a:t>, και τον διαμοιρασμό τους οφέλους σε όλα τους πολίτες </a:t>
          </a:r>
          <a:r>
            <a:rPr sz="1050" dirty="0" err="1"/>
            <a:t>της</a:t>
          </a:r>
          <a:r>
            <a:rPr sz="1050" dirty="0"/>
            <a:t> </a:t>
          </a:r>
          <a:r>
            <a:rPr sz="1050" dirty="0" err="1"/>
            <a:t>το</a:t>
          </a:r>
          <a:r>
            <a:rPr sz="1050" dirty="0"/>
            <a:t>πικής κοινότητας</a:t>
          </a:r>
          <a:endParaRPr sz="1050" dirty="0">
            <a:solidFill>
              <a:schemeClr val="tx2"/>
            </a:solidFill>
            <a:latin typeface="Arial" panose="020B0604020202020204" pitchFamily="34" charset="0"/>
            <a:cs typeface="Arial" panose="020B0604020202020204" pitchFamily="34" charset="0"/>
          </a:endParaRPr>
        </a:p>
      </dgm:t>
    </dgm:pt>
    <dgm:pt modelId="{CBC12BFB-4F7C-466B-9E53-89934CBC7786}" type="parTrans" cxnId="{DC6BEAF6-3875-49F0-9BF3-CEF823FC7E77}">
      <dgm:prSet/>
      <dgm:spPr/>
      <dgm:t>
        <a:bodyPr/>
        <a:lstStyle/>
        <a:p>
          <a:endParaRPr/>
        </a:p>
      </dgm:t>
    </dgm:pt>
    <dgm:pt modelId="{602A96D9-C3D3-4730-8DDF-040EBAF53532}" type="sibTrans" cxnId="{DC6BEAF6-3875-49F0-9BF3-CEF823FC7E77}">
      <dgm:prSet/>
      <dgm:spPr/>
      <dgm:t>
        <a:bodyPr/>
        <a:lstStyle/>
        <a:p>
          <a:endParaRPr/>
        </a:p>
      </dgm:t>
    </dgm:pt>
    <dgm:pt modelId="{3DC66C34-9F1E-4F99-8720-A821DFEAE63F}">
      <dgm:prSet phldrT="[Text]" custT="1"/>
      <dgm:spPr>
        <a:noFill/>
        <a:ln>
          <a:solidFill>
            <a:srgbClr val="2AE6C7"/>
          </a:solidFill>
        </a:ln>
      </dgm:spPr>
      <dgm:t>
        <a:bodyPr anchor="ctr"/>
        <a:lstStyle/>
        <a:p>
          <a:pPr algn="l">
            <a:lnSpc>
              <a:spcPct val="90000"/>
            </a:lnSpc>
            <a:spcAft>
              <a:spcPct val="15000"/>
            </a:spcAft>
          </a:pPr>
          <a:endParaRPr sz="1200" dirty="0">
            <a:latin typeface="Arial" panose="020B0604020202020204" pitchFamily="34" charset="0"/>
            <a:cs typeface="Arial" panose="020B0604020202020204" pitchFamily="34" charset="0"/>
          </a:endParaRPr>
        </a:p>
      </dgm:t>
    </dgm:pt>
    <dgm:pt modelId="{9B5EA6FF-C6EF-4F84-92BF-93EF9133E0CE}" type="parTrans" cxnId="{A008D0CB-C7ED-4C7E-B0BC-A324349C9CFB}">
      <dgm:prSet/>
      <dgm:spPr/>
      <dgm:t>
        <a:bodyPr/>
        <a:lstStyle/>
        <a:p>
          <a:endParaRPr/>
        </a:p>
      </dgm:t>
    </dgm:pt>
    <dgm:pt modelId="{556EA2F9-52D1-4CE3-9BAE-4F05F45BCE8C}" type="sibTrans" cxnId="{A008D0CB-C7ED-4C7E-B0BC-A324349C9CFB}">
      <dgm:prSet/>
      <dgm:spPr/>
      <dgm:t>
        <a:bodyPr/>
        <a:lstStyle/>
        <a:p>
          <a:endParaRPr/>
        </a:p>
      </dgm:t>
    </dgm:pt>
    <dgm:pt modelId="{FBCF6A40-E047-49D7-B1BB-20A8B07E335A}">
      <dgm:prSet phldrT="[Text]" custT="1"/>
      <dgm:spPr>
        <a:noFill/>
        <a:ln>
          <a:solidFill>
            <a:srgbClr val="2AE6C7"/>
          </a:solidFill>
        </a:ln>
      </dgm:spPr>
      <dgm:t>
        <a:bodyPr anchor="ctr"/>
        <a:lstStyle/>
        <a:p>
          <a:pPr algn="l">
            <a:lnSpc>
              <a:spcPct val="150000"/>
            </a:lnSpc>
            <a:spcAft>
              <a:spcPts val="0"/>
            </a:spcAft>
          </a:pPr>
          <a:endParaRPr sz="1200">
            <a:solidFill>
              <a:schemeClr val="tx2"/>
            </a:solidFill>
            <a:latin typeface="Arial" panose="020B0604020202020204" pitchFamily="34" charset="0"/>
            <a:cs typeface="Arial" panose="020B0604020202020204" pitchFamily="34" charset="0"/>
          </a:endParaRPr>
        </a:p>
      </dgm:t>
    </dgm:pt>
    <dgm:pt modelId="{D063663A-792C-41E8-B025-184AD98EB507}" type="parTrans" cxnId="{88FCAF54-9628-494B-90E8-119682BF1365}">
      <dgm:prSet/>
      <dgm:spPr/>
      <dgm:t>
        <a:bodyPr/>
        <a:lstStyle/>
        <a:p>
          <a:endParaRPr/>
        </a:p>
      </dgm:t>
    </dgm:pt>
    <dgm:pt modelId="{29932466-5667-4F46-9873-49D4825CB40F}" type="sibTrans" cxnId="{88FCAF54-9628-494B-90E8-119682BF1365}">
      <dgm:prSet/>
      <dgm:spPr/>
      <dgm:t>
        <a:bodyPr/>
        <a:lstStyle/>
        <a:p>
          <a:endParaRPr/>
        </a:p>
      </dgm:t>
    </dgm:pt>
    <dgm:pt modelId="{65CE6689-E5C4-43F1-B736-F885216C7E07}">
      <dgm:prSet custT="1"/>
      <dgm:spPr>
        <a:noFill/>
      </dgm:spPr>
      <dgm:t>
        <a:bodyPr tIns="2520000" bIns="0" anchor="b" anchorCtr="0"/>
        <a:lstStyle/>
        <a:p>
          <a:pPr algn="r">
            <a:lnSpc>
              <a:spcPct val="150000"/>
            </a:lnSpc>
            <a:defRPr sz="1000">
              <a:solidFill>
                <a:schemeClr val="tx2"/>
              </a:solidFill>
              <a:latin typeface="Arial" panose="020B0604020202020204" pitchFamily="34" charset="0"/>
              <a:cs typeface="Arial" panose="020B0604020202020204" pitchFamily="34" charset="0"/>
            </a:defRPr>
          </a:pPr>
          <a:r>
            <a:rPr sz="900" dirty="0" err="1"/>
            <a:t>Έλλειψη</a:t>
          </a:r>
          <a:r>
            <a:rPr sz="900" dirty="0"/>
            <a:t> </a:t>
          </a:r>
          <a:r>
            <a:rPr lang="el-GR" sz="900" dirty="0"/>
            <a:t>Ε</a:t>
          </a:r>
          <a:r>
            <a:rPr sz="900" dirty="0"/>
            <a:t>μπ</a:t>
          </a:r>
          <a:r>
            <a:rPr sz="900" dirty="0" err="1"/>
            <a:t>ιστοσύνης</a:t>
          </a:r>
          <a:r>
            <a:rPr sz="900" dirty="0"/>
            <a:t> </a:t>
          </a:r>
          <a:r>
            <a:rPr sz="900" dirty="0" err="1"/>
            <a:t>στους</a:t>
          </a:r>
          <a:r>
            <a:rPr sz="900" dirty="0"/>
            <a:t> </a:t>
          </a:r>
          <a:r>
            <a:rPr lang="el-GR" sz="900" dirty="0"/>
            <a:t>Δ</a:t>
          </a:r>
          <a:r>
            <a:rPr sz="900" dirty="0" err="1"/>
            <a:t>ήμους</a:t>
          </a:r>
          <a:endParaRPr sz="900" dirty="0">
            <a:solidFill>
              <a:schemeClr val="tx2"/>
            </a:solidFill>
            <a:latin typeface="Arial" panose="020B0604020202020204" pitchFamily="34" charset="0"/>
            <a:cs typeface="Arial" panose="020B0604020202020204" pitchFamily="34" charset="0"/>
          </a:endParaRPr>
        </a:p>
      </dgm:t>
    </dgm:pt>
    <dgm:pt modelId="{35222632-5CAA-4892-B886-0FCBB60620FB}" type="sibTrans" cxnId="{E5575B61-0A8D-431D-AF8E-8F66FE92D582}">
      <dgm:prSet/>
      <dgm:spPr/>
      <dgm:t>
        <a:bodyPr/>
        <a:lstStyle/>
        <a:p>
          <a:endParaRPr/>
        </a:p>
      </dgm:t>
    </dgm:pt>
    <dgm:pt modelId="{C7E3C477-E019-4E37-938A-6FF1BFFEE0D3}" type="parTrans" cxnId="{E5575B61-0A8D-431D-AF8E-8F66FE92D582}">
      <dgm:prSet/>
      <dgm:spPr/>
      <dgm:t>
        <a:bodyPr/>
        <a:lstStyle/>
        <a:p>
          <a:endParaRPr/>
        </a:p>
      </dgm:t>
    </dgm:pt>
    <dgm:pt modelId="{A2F7A6D2-BA3F-4B29-BE18-F259021ED377}">
      <dgm:prSet phldrT="[Text]" custT="1"/>
      <dgm:spPr>
        <a:noFill/>
      </dgm:spPr>
      <dgm:t>
        <a:bodyPr/>
        <a:lstStyle/>
        <a:p>
          <a:pPr algn="r">
            <a:lnSpc>
              <a:spcPct val="150000"/>
            </a:lnSpc>
            <a:defRPr sz="1200">
              <a:solidFill>
                <a:schemeClr val="tx2"/>
              </a:solidFill>
              <a:latin typeface="Arial" panose="020B0604020202020204" pitchFamily="34" charset="0"/>
              <a:cs typeface="Arial" panose="020B0604020202020204" pitchFamily="34" charset="0"/>
            </a:defRPr>
          </a:pPr>
          <a:r>
            <a:rPr sz="1050" dirty="0" err="1"/>
            <a:t>Έλλειψη</a:t>
          </a:r>
          <a:r>
            <a:rPr sz="1050" dirty="0"/>
            <a:t> </a:t>
          </a:r>
          <a:r>
            <a:rPr lang="el-GR" sz="1050" dirty="0"/>
            <a:t>Χ</a:t>
          </a:r>
          <a:r>
            <a:rPr sz="1050" dirty="0" err="1"/>
            <a:t>ρημ</a:t>
          </a:r>
          <a:r>
            <a:rPr sz="1050" dirty="0"/>
            <a:t>ατοοικονομικού </a:t>
          </a:r>
          <a:r>
            <a:rPr lang="el-GR" sz="1050" dirty="0"/>
            <a:t>Γ</a:t>
          </a:r>
          <a:r>
            <a:rPr sz="1050" dirty="0"/>
            <a:t>ρα</a:t>
          </a:r>
          <a:r>
            <a:rPr sz="1050" dirty="0" err="1"/>
            <a:t>μμ</a:t>
          </a:r>
          <a:r>
            <a:rPr sz="1050" dirty="0"/>
            <a:t>ατισμού</a:t>
          </a:r>
          <a:endParaRPr sz="1050" dirty="0">
            <a:solidFill>
              <a:schemeClr val="tx2"/>
            </a:solidFill>
            <a:latin typeface="Arial" panose="020B0604020202020204" pitchFamily="34" charset="0"/>
            <a:cs typeface="Arial" panose="020B0604020202020204" pitchFamily="34" charset="0"/>
          </a:endParaRPr>
        </a:p>
      </dgm:t>
    </dgm:pt>
    <dgm:pt modelId="{BE1FF252-4F89-414B-A3B8-5C27F77E089C}" type="sibTrans" cxnId="{4E2EA1BA-CFA7-476D-A595-53D188FD8E7E}">
      <dgm:prSet/>
      <dgm:spPr/>
      <dgm:t>
        <a:bodyPr/>
        <a:lstStyle/>
        <a:p>
          <a:endParaRPr/>
        </a:p>
      </dgm:t>
    </dgm:pt>
    <dgm:pt modelId="{CD57ADE1-5C6A-4554-89CB-C6EF1EC385F0}" type="parTrans" cxnId="{4E2EA1BA-CFA7-476D-A595-53D188FD8E7E}">
      <dgm:prSet/>
      <dgm:spPr/>
      <dgm:t>
        <a:bodyPr/>
        <a:lstStyle/>
        <a:p>
          <a:endParaRPr/>
        </a:p>
      </dgm:t>
    </dgm:pt>
    <dgm:pt modelId="{95E7EB3A-83DF-4E04-BBC8-85AE463B64C0}">
      <dgm:prSet phldrT="[Text]" custT="1"/>
      <dgm:spPr>
        <a:noFill/>
      </dgm:spPr>
      <dgm:t>
        <a:bodyPr/>
        <a:lstStyle/>
        <a:p>
          <a:pPr algn="r">
            <a:lnSpc>
              <a:spcPct val="150000"/>
            </a:lnSpc>
            <a:defRPr sz="1200">
              <a:solidFill>
                <a:schemeClr val="tx2"/>
              </a:solidFill>
              <a:latin typeface="Arial" panose="020B0604020202020204" pitchFamily="34" charset="0"/>
              <a:cs typeface="Arial" panose="020B0604020202020204" pitchFamily="34" charset="0"/>
            </a:defRPr>
          </a:pPr>
          <a:r>
            <a:rPr lang="el-GR" sz="1050" dirty="0" err="1"/>
            <a:t>Ελλειπής</a:t>
          </a:r>
          <a:r>
            <a:rPr lang="el-GR" sz="1050" dirty="0"/>
            <a:t> Ε</a:t>
          </a:r>
          <a:r>
            <a:rPr sz="1050" dirty="0"/>
            <a:t>π</a:t>
          </a:r>
          <a:r>
            <a:rPr sz="1050" dirty="0" err="1"/>
            <a:t>ικοινωνί</a:t>
          </a:r>
          <a:r>
            <a:rPr sz="1050" dirty="0"/>
            <a:t>α με την </a:t>
          </a:r>
          <a:r>
            <a:rPr lang="el-GR" sz="1050" dirty="0"/>
            <a:t>Τ</a:t>
          </a:r>
          <a:r>
            <a:rPr sz="1050" dirty="0"/>
            <a:t>οπ</a:t>
          </a:r>
          <a:r>
            <a:rPr sz="1050" dirty="0" err="1"/>
            <a:t>ική</a:t>
          </a:r>
          <a:r>
            <a:rPr sz="1050" dirty="0"/>
            <a:t> </a:t>
          </a:r>
          <a:r>
            <a:rPr lang="el-GR" sz="1050" dirty="0"/>
            <a:t>Κ</a:t>
          </a:r>
          <a:r>
            <a:rPr sz="1050" dirty="0" err="1"/>
            <a:t>οινότητ</a:t>
          </a:r>
          <a:r>
            <a:rPr sz="1050" dirty="0"/>
            <a:t>α και τ</a:t>
          </a:r>
          <a:r>
            <a:rPr lang="el-GR" sz="1050" dirty="0"/>
            <a:t>ο</a:t>
          </a:r>
          <a:r>
            <a:rPr sz="1050" dirty="0"/>
            <a:t> </a:t>
          </a:r>
          <a:r>
            <a:rPr lang="el-GR" sz="1050" dirty="0"/>
            <a:t>Δ</a:t>
          </a:r>
          <a:r>
            <a:rPr sz="1050" dirty="0" err="1"/>
            <a:t>ήμο</a:t>
          </a:r>
          <a:endParaRPr sz="1050" dirty="0">
            <a:solidFill>
              <a:schemeClr val="tx2"/>
            </a:solidFill>
            <a:latin typeface="Arial" panose="020B0604020202020204" pitchFamily="34" charset="0"/>
            <a:cs typeface="Arial" panose="020B0604020202020204" pitchFamily="34" charset="0"/>
          </a:endParaRPr>
        </a:p>
      </dgm:t>
    </dgm:pt>
    <dgm:pt modelId="{AE253F03-32E1-40D2-96F4-68A9CC840719}" type="sibTrans" cxnId="{18B43934-3DAB-4C3A-8B82-AEDC2CD9A6D3}">
      <dgm:prSet/>
      <dgm:spPr/>
      <dgm:t>
        <a:bodyPr/>
        <a:lstStyle/>
        <a:p>
          <a:endParaRPr/>
        </a:p>
      </dgm:t>
    </dgm:pt>
    <dgm:pt modelId="{8DB32ACC-56CB-43DA-B788-B95AFBD7A7BF}" type="parTrans" cxnId="{18B43934-3DAB-4C3A-8B82-AEDC2CD9A6D3}">
      <dgm:prSet/>
      <dgm:spPr/>
      <dgm:t>
        <a:bodyPr/>
        <a:lstStyle/>
        <a:p>
          <a:endParaRPr/>
        </a:p>
      </dgm:t>
    </dgm:pt>
    <dgm:pt modelId="{5FA84AC2-AB06-4D14-8E1C-F485EFEC1623}">
      <dgm:prSet phldrT="[Text]" custT="1"/>
      <dgm:spPr>
        <a:noFill/>
      </dgm:spPr>
      <dgm:t>
        <a:bodyPr/>
        <a:lstStyle/>
        <a:p>
          <a:pPr algn="r">
            <a:lnSpc>
              <a:spcPct val="150000"/>
            </a:lnSpc>
            <a:defRPr sz="1200">
              <a:solidFill>
                <a:schemeClr val="tx2"/>
              </a:solidFill>
              <a:latin typeface="Arial" panose="020B0604020202020204" pitchFamily="34" charset="0"/>
              <a:cs typeface="Arial" panose="020B0604020202020204" pitchFamily="34" charset="0"/>
            </a:defRPr>
          </a:pPr>
          <a:r>
            <a:rPr sz="1050" dirty="0" err="1"/>
            <a:t>Έλλειψη</a:t>
          </a:r>
          <a:r>
            <a:rPr sz="1050" dirty="0"/>
            <a:t> </a:t>
          </a:r>
          <a:r>
            <a:rPr lang="el-GR" sz="1050" dirty="0"/>
            <a:t>Α</a:t>
          </a:r>
          <a:r>
            <a:rPr sz="1050" dirty="0" err="1"/>
            <a:t>νθρώ</a:t>
          </a:r>
          <a:r>
            <a:rPr sz="1050" dirty="0"/>
            <a:t>πινων </a:t>
          </a:r>
          <a:r>
            <a:rPr lang="el-GR" sz="1050" dirty="0"/>
            <a:t>Π</a:t>
          </a:r>
          <a:r>
            <a:rPr sz="1050" dirty="0" err="1"/>
            <a:t>όρων</a:t>
          </a:r>
          <a:r>
            <a:rPr sz="1050" dirty="0"/>
            <a:t>  </a:t>
          </a:r>
          <a:endParaRPr sz="1050" dirty="0">
            <a:solidFill>
              <a:schemeClr val="tx2"/>
            </a:solidFill>
            <a:latin typeface="Arial" panose="020B0604020202020204" pitchFamily="34" charset="0"/>
            <a:cs typeface="Arial" panose="020B0604020202020204" pitchFamily="34" charset="0"/>
          </a:endParaRPr>
        </a:p>
      </dgm:t>
    </dgm:pt>
    <dgm:pt modelId="{B638389D-32E9-4311-9E19-47AEA1A07247}" type="sibTrans" cxnId="{A7FAFB4B-1FF6-4B3D-AC68-78119646F2FA}">
      <dgm:prSet/>
      <dgm:spPr/>
      <dgm:t>
        <a:bodyPr/>
        <a:lstStyle/>
        <a:p>
          <a:endParaRPr/>
        </a:p>
      </dgm:t>
    </dgm:pt>
    <dgm:pt modelId="{87492BD0-7942-4391-A747-09C9C439DFC4}" type="parTrans" cxnId="{A7FAFB4B-1FF6-4B3D-AC68-78119646F2FA}">
      <dgm:prSet/>
      <dgm:spPr/>
      <dgm:t>
        <a:bodyPr/>
        <a:lstStyle/>
        <a:p>
          <a:endParaRPr/>
        </a:p>
      </dgm:t>
    </dgm:pt>
    <dgm:pt modelId="{55F10639-7CBC-4651-9D1B-43CD289872CD}">
      <dgm:prSet phldrT="[Text]" custT="1"/>
      <dgm:spPr>
        <a:ln>
          <a:solidFill>
            <a:srgbClr val="FFC000"/>
          </a:solidFill>
        </a:ln>
      </dgm:spPr>
      <dgm:t>
        <a:bodyPr/>
        <a:lstStyle/>
        <a:p>
          <a:pPr algn="just">
            <a:lnSpc>
              <a:spcPct val="150000"/>
            </a:lnSpc>
            <a:spcBef>
              <a:spcPts val="0"/>
            </a:spcBef>
            <a:spcAft>
              <a:spcPts val="0"/>
            </a:spcAft>
            <a:defRPr sz="1200">
              <a:solidFill>
                <a:schemeClr val="tx2"/>
              </a:solidFill>
              <a:latin typeface="Arial" panose="020B0604020202020204" pitchFamily="34" charset="0"/>
              <a:cs typeface="Arial" panose="020B0604020202020204" pitchFamily="34" charset="0"/>
            </a:defRPr>
          </a:pPr>
          <a:r>
            <a:rPr sz="1050" dirty="0" err="1"/>
            <a:t>Ανά</a:t>
          </a:r>
          <a:r>
            <a:rPr sz="1050" dirty="0"/>
            <a:t>πτυξη Έργων </a:t>
          </a:r>
          <a:r>
            <a:rPr lang="el-GR" sz="1050" dirty="0"/>
            <a:t>ΑΠΕ με γνώμονα την </a:t>
          </a:r>
          <a:r>
            <a:rPr sz="1050" dirty="0" err="1"/>
            <a:t>Προστ</a:t>
          </a:r>
          <a:r>
            <a:rPr sz="1050" dirty="0"/>
            <a:t>ασία του </a:t>
          </a:r>
          <a:r>
            <a:rPr lang="el-GR" sz="1050" dirty="0"/>
            <a:t>Τοπικού </a:t>
          </a:r>
          <a:r>
            <a:rPr sz="1050" dirty="0" err="1"/>
            <a:t>Περι</a:t>
          </a:r>
          <a:r>
            <a:rPr sz="1050" dirty="0"/>
            <a:t>βάλλοντος</a:t>
          </a:r>
          <a:endParaRPr sz="1050" dirty="0">
            <a:solidFill>
              <a:schemeClr val="tx2"/>
            </a:solidFill>
            <a:latin typeface="Arial" panose="020B0604020202020204" pitchFamily="34" charset="0"/>
            <a:cs typeface="Arial" panose="020B0604020202020204" pitchFamily="34" charset="0"/>
          </a:endParaRPr>
        </a:p>
      </dgm:t>
    </dgm:pt>
    <dgm:pt modelId="{BB9D53F2-5245-41EC-94AB-D55C31FBAB18}" type="sibTrans" cxnId="{94469C8E-3466-478E-99B3-328662A6CEB3}">
      <dgm:prSet/>
      <dgm:spPr/>
      <dgm:t>
        <a:bodyPr/>
        <a:lstStyle/>
        <a:p>
          <a:endParaRPr/>
        </a:p>
      </dgm:t>
    </dgm:pt>
    <dgm:pt modelId="{DC0B93A8-45D4-4F10-954F-6C5838314883}" type="parTrans" cxnId="{94469C8E-3466-478E-99B3-328662A6CEB3}">
      <dgm:prSet/>
      <dgm:spPr/>
      <dgm:t>
        <a:bodyPr/>
        <a:lstStyle/>
        <a:p>
          <a:endParaRPr/>
        </a:p>
      </dgm:t>
    </dgm:pt>
    <dgm:pt modelId="{0B6442BF-C25D-48CB-9556-6688FB2441B6}">
      <dgm:prSet phldrT="[Text]" custT="1"/>
      <dgm:spPr>
        <a:ln>
          <a:solidFill>
            <a:srgbClr val="FFC000"/>
          </a:solidFill>
        </a:ln>
      </dgm:spPr>
      <dgm:t>
        <a:bodyPr/>
        <a:lstStyle/>
        <a:p>
          <a:pPr algn="just">
            <a:lnSpc>
              <a:spcPct val="150000"/>
            </a:lnSpc>
            <a:spcBef>
              <a:spcPts val="0"/>
            </a:spcBef>
            <a:spcAft>
              <a:spcPts val="0"/>
            </a:spcAft>
            <a:defRPr sz="1200">
              <a:solidFill>
                <a:schemeClr val="tx2"/>
              </a:solidFill>
              <a:latin typeface="Arial" panose="020B0604020202020204" pitchFamily="34" charset="0"/>
              <a:cs typeface="Arial" panose="020B0604020202020204" pitchFamily="34" charset="0"/>
            </a:defRPr>
          </a:pPr>
          <a:r>
            <a:rPr lang="el-GR" sz="1050" dirty="0"/>
            <a:t>Δίκτυο Ενεργειακών Κοινοτήτων</a:t>
          </a:r>
          <a:endParaRPr sz="1050" dirty="0">
            <a:solidFill>
              <a:schemeClr val="tx2"/>
            </a:solidFill>
            <a:latin typeface="Arial" panose="020B0604020202020204" pitchFamily="34" charset="0"/>
            <a:cs typeface="Arial" panose="020B0604020202020204" pitchFamily="34" charset="0"/>
          </a:endParaRPr>
        </a:p>
      </dgm:t>
    </dgm:pt>
    <dgm:pt modelId="{55360141-CE96-427F-A052-5D453B47F2AD}" type="sibTrans" cxnId="{A1EEC74E-04EE-420B-9516-5A8B61CA0988}">
      <dgm:prSet/>
      <dgm:spPr/>
      <dgm:t>
        <a:bodyPr/>
        <a:lstStyle/>
        <a:p>
          <a:endParaRPr/>
        </a:p>
      </dgm:t>
    </dgm:pt>
    <dgm:pt modelId="{A785151E-58FF-48F6-AECE-4669EC3C0480}" type="parTrans" cxnId="{A1EEC74E-04EE-420B-9516-5A8B61CA0988}">
      <dgm:prSet/>
      <dgm:spPr/>
      <dgm:t>
        <a:bodyPr/>
        <a:lstStyle/>
        <a:p>
          <a:endParaRPr/>
        </a:p>
      </dgm:t>
    </dgm:pt>
    <dgm:pt modelId="{11A5B297-E2ED-4859-8487-CC4DA2BA5C1E}">
      <dgm:prSet custT="1"/>
      <dgm:spPr/>
      <dgm:t>
        <a:bodyPr/>
        <a:lstStyle/>
        <a:p>
          <a:pPr algn="just">
            <a:lnSpc>
              <a:spcPct val="150000"/>
            </a:lnSpc>
            <a:spcBef>
              <a:spcPts val="0"/>
            </a:spcBef>
            <a:spcAft>
              <a:spcPts val="0"/>
            </a:spcAft>
            <a:defRPr sz="1200">
              <a:solidFill>
                <a:schemeClr val="tx2"/>
              </a:solidFill>
              <a:latin typeface="Arial" panose="020B0604020202020204" pitchFamily="34" charset="0"/>
              <a:cs typeface="Arial" panose="020B0604020202020204" pitchFamily="34" charset="0"/>
            </a:defRPr>
          </a:pPr>
          <a:r>
            <a:rPr lang="el-GR" sz="1050" dirty="0"/>
            <a:t>Ισχυροί Δεσμοί Συνεργασίας </a:t>
          </a:r>
          <a:r>
            <a:rPr sz="1050" dirty="0" err="1"/>
            <a:t>με</a:t>
          </a:r>
          <a:r>
            <a:rPr sz="1050" dirty="0"/>
            <a:t> </a:t>
          </a:r>
          <a:r>
            <a:rPr lang="el-GR" sz="1050" dirty="0"/>
            <a:t>Τ</a:t>
          </a:r>
          <a:r>
            <a:rPr sz="1050" dirty="0"/>
            <a:t>οπ</a:t>
          </a:r>
          <a:r>
            <a:rPr sz="1050" dirty="0" err="1"/>
            <a:t>ικές</a:t>
          </a:r>
          <a:r>
            <a:rPr sz="1050" dirty="0"/>
            <a:t> </a:t>
          </a:r>
          <a:r>
            <a:rPr lang="el-GR" sz="1050" dirty="0"/>
            <a:t>Ε</a:t>
          </a:r>
          <a:r>
            <a:rPr sz="1050" dirty="0"/>
            <a:t>π</a:t>
          </a:r>
          <a:r>
            <a:rPr sz="1050" dirty="0" err="1"/>
            <a:t>ιχειρήσεις</a:t>
          </a:r>
          <a:r>
            <a:rPr sz="1050" dirty="0"/>
            <a:t> και </a:t>
          </a:r>
          <a:r>
            <a:rPr lang="el-GR" sz="1050" dirty="0"/>
            <a:t>Ο</a:t>
          </a:r>
          <a:r>
            <a:rPr sz="1050" dirty="0" err="1"/>
            <a:t>ργ</a:t>
          </a:r>
          <a:r>
            <a:rPr sz="1050" dirty="0"/>
            <a:t>ανισμούς</a:t>
          </a:r>
          <a:endParaRPr sz="1050" dirty="0">
            <a:solidFill>
              <a:schemeClr val="tx2"/>
            </a:solidFill>
            <a:latin typeface="Arial" panose="020B0604020202020204" pitchFamily="34" charset="0"/>
            <a:cs typeface="Arial" panose="020B0604020202020204" pitchFamily="34" charset="0"/>
          </a:endParaRPr>
        </a:p>
      </dgm:t>
    </dgm:pt>
    <dgm:pt modelId="{A41D15D4-4DEC-4CCC-B6F1-4AB0E3A5BDED}" type="sibTrans" cxnId="{A7C9B02F-0989-419B-BF95-853880643F04}">
      <dgm:prSet/>
      <dgm:spPr/>
      <dgm:t>
        <a:bodyPr/>
        <a:lstStyle/>
        <a:p>
          <a:endParaRPr/>
        </a:p>
      </dgm:t>
    </dgm:pt>
    <dgm:pt modelId="{055E8FE8-F6F9-479D-B763-136CCB297935}" type="parTrans" cxnId="{A7C9B02F-0989-419B-BF95-853880643F04}">
      <dgm:prSet/>
      <dgm:spPr/>
      <dgm:t>
        <a:bodyPr/>
        <a:lstStyle/>
        <a:p>
          <a:endParaRPr/>
        </a:p>
      </dgm:t>
    </dgm:pt>
    <dgm:pt modelId="{85F619FC-085E-4930-857F-0815178CD7D9}">
      <dgm:prSet custT="1"/>
      <dgm:spPr/>
      <dgm:t>
        <a:bodyPr/>
        <a:lstStyle/>
        <a:p>
          <a:pPr algn="just">
            <a:lnSpc>
              <a:spcPct val="150000"/>
            </a:lnSpc>
            <a:spcBef>
              <a:spcPts val="0"/>
            </a:spcBef>
            <a:spcAft>
              <a:spcPts val="0"/>
            </a:spcAft>
            <a:defRPr sz="1200">
              <a:solidFill>
                <a:schemeClr val="tx2"/>
              </a:solidFill>
              <a:latin typeface="Arial" panose="020B0604020202020204" pitchFamily="34" charset="0"/>
              <a:cs typeface="Arial" panose="020B0604020202020204" pitchFamily="34" charset="0"/>
            </a:defRPr>
          </a:pPr>
          <a:r>
            <a:rPr sz="1050" dirty="0" err="1"/>
            <a:t>Ενίσχυση</a:t>
          </a:r>
          <a:r>
            <a:rPr sz="1050" dirty="0"/>
            <a:t> </a:t>
          </a:r>
          <a:r>
            <a:rPr sz="1050" dirty="0" err="1"/>
            <a:t>της</a:t>
          </a:r>
          <a:r>
            <a:rPr sz="1050" dirty="0"/>
            <a:t> </a:t>
          </a:r>
          <a:r>
            <a:rPr sz="1050" dirty="0" err="1"/>
            <a:t>κοινωνικής</a:t>
          </a:r>
          <a:r>
            <a:rPr sz="1050" dirty="0"/>
            <a:t> απ</a:t>
          </a:r>
          <a:r>
            <a:rPr sz="1050" dirty="0" err="1"/>
            <a:t>οδοχής</a:t>
          </a:r>
          <a:r>
            <a:rPr sz="1050" dirty="0"/>
            <a:t> </a:t>
          </a:r>
          <a:r>
            <a:rPr sz="1050" dirty="0" err="1"/>
            <a:t>των</a:t>
          </a:r>
          <a:r>
            <a:rPr sz="1050" dirty="0"/>
            <a:t> ΑΠΕ</a:t>
          </a:r>
          <a:endParaRPr sz="1050" dirty="0">
            <a:solidFill>
              <a:schemeClr val="tx2"/>
            </a:solidFill>
            <a:latin typeface="Arial" panose="020B0604020202020204" pitchFamily="34" charset="0"/>
            <a:cs typeface="Arial" panose="020B0604020202020204" pitchFamily="34" charset="0"/>
          </a:endParaRPr>
        </a:p>
      </dgm:t>
    </dgm:pt>
    <dgm:pt modelId="{9FEBC478-5147-4E57-8AE7-A891829A6C15}" type="sibTrans" cxnId="{5F3ED7E0-4F42-480B-A9E5-5C6E6F75B341}">
      <dgm:prSet/>
      <dgm:spPr/>
      <dgm:t>
        <a:bodyPr/>
        <a:lstStyle/>
        <a:p>
          <a:endParaRPr/>
        </a:p>
      </dgm:t>
    </dgm:pt>
    <dgm:pt modelId="{37D676FA-828F-4BEB-B1F2-7BE9599D31F3}" type="parTrans" cxnId="{5F3ED7E0-4F42-480B-A9E5-5C6E6F75B341}">
      <dgm:prSet/>
      <dgm:spPr/>
      <dgm:t>
        <a:bodyPr/>
        <a:lstStyle/>
        <a:p>
          <a:endParaRPr/>
        </a:p>
      </dgm:t>
    </dgm:pt>
    <dgm:pt modelId="{7B5E10DC-386D-41C6-894D-8E08726A1834}">
      <dgm:prSet custT="1"/>
      <dgm:spPr/>
      <dgm:t>
        <a:bodyPr/>
        <a:lstStyle/>
        <a:p>
          <a:pPr algn="just">
            <a:lnSpc>
              <a:spcPct val="150000"/>
            </a:lnSpc>
            <a:spcBef>
              <a:spcPts val="0"/>
            </a:spcBef>
            <a:spcAft>
              <a:spcPts val="0"/>
            </a:spcAft>
            <a:defRPr sz="1200">
              <a:solidFill>
                <a:schemeClr val="tx2"/>
              </a:solidFill>
              <a:latin typeface="Arial" panose="020B0604020202020204" pitchFamily="34" charset="0"/>
              <a:cs typeface="Arial" panose="020B0604020202020204" pitchFamily="34" charset="0"/>
            </a:defRPr>
          </a:pPr>
          <a:r>
            <a:rPr sz="1050" dirty="0" err="1"/>
            <a:t>Μείωση</a:t>
          </a:r>
          <a:r>
            <a:rPr sz="1050" dirty="0"/>
            <a:t> </a:t>
          </a:r>
          <a:r>
            <a:rPr sz="1050" dirty="0" err="1"/>
            <a:t>της</a:t>
          </a:r>
          <a:r>
            <a:rPr sz="1050" dirty="0"/>
            <a:t> </a:t>
          </a:r>
          <a:r>
            <a:rPr lang="el-GR" sz="1050" dirty="0"/>
            <a:t>Ε</a:t>
          </a:r>
          <a:r>
            <a:rPr sz="1050" dirty="0" err="1"/>
            <a:t>νεργει</a:t>
          </a:r>
          <a:r>
            <a:rPr sz="1050" dirty="0"/>
            <a:t>ακής </a:t>
          </a:r>
          <a:r>
            <a:rPr lang="el-GR" sz="1050" dirty="0"/>
            <a:t>Φ</a:t>
          </a:r>
          <a:r>
            <a:rPr sz="1050" dirty="0" err="1"/>
            <a:t>τώχει</a:t>
          </a:r>
          <a:r>
            <a:rPr sz="1050" dirty="0"/>
            <a:t>ας</a:t>
          </a:r>
          <a:endParaRPr sz="1050" dirty="0">
            <a:solidFill>
              <a:schemeClr val="tx2"/>
            </a:solidFill>
            <a:latin typeface="Arial" panose="020B0604020202020204" pitchFamily="34" charset="0"/>
            <a:cs typeface="Arial" panose="020B0604020202020204" pitchFamily="34" charset="0"/>
          </a:endParaRPr>
        </a:p>
      </dgm:t>
    </dgm:pt>
    <dgm:pt modelId="{7A41F9AA-AB10-443F-8336-203FBD3352AE}" type="sibTrans" cxnId="{486F6B91-645D-4521-A92B-5DA606968964}">
      <dgm:prSet/>
      <dgm:spPr/>
      <dgm:t>
        <a:bodyPr/>
        <a:lstStyle/>
        <a:p>
          <a:endParaRPr/>
        </a:p>
      </dgm:t>
    </dgm:pt>
    <dgm:pt modelId="{55897257-BAB2-40EE-A538-0F858DC9EA43}" type="parTrans" cxnId="{486F6B91-645D-4521-A92B-5DA606968964}">
      <dgm:prSet/>
      <dgm:spPr/>
      <dgm:t>
        <a:bodyPr/>
        <a:lstStyle/>
        <a:p>
          <a:endParaRPr/>
        </a:p>
      </dgm:t>
    </dgm:pt>
    <dgm:pt modelId="{AF537974-B92E-4367-B1D8-68E76BF5DEBF}">
      <dgm:prSet phldrT="[Text]" custT="1"/>
      <dgm:spPr>
        <a:noFill/>
        <a:ln>
          <a:solidFill>
            <a:srgbClr val="ED237A"/>
          </a:solidFill>
        </a:ln>
      </dgm:spPr>
      <dgm:t>
        <a:bodyPr tIns="2520000" bIns="0" anchor="b" anchorCtr="0"/>
        <a:lstStyle/>
        <a:p>
          <a:pPr algn="r">
            <a:lnSpc>
              <a:spcPct val="150000"/>
            </a:lnSpc>
            <a:defRPr sz="1000">
              <a:solidFill>
                <a:schemeClr val="tx2"/>
              </a:solidFill>
              <a:latin typeface="Arial" panose="020B0604020202020204" pitchFamily="34" charset="0"/>
              <a:cs typeface="Arial" panose="020B0604020202020204" pitchFamily="34" charset="0"/>
            </a:defRPr>
          </a:pPr>
          <a:r>
            <a:rPr lang="el-GR" sz="900" dirty="0"/>
            <a:t>Ε</a:t>
          </a:r>
          <a:r>
            <a:rPr sz="900" dirty="0" err="1"/>
            <a:t>λλ</a:t>
          </a:r>
          <a:r>
            <a:rPr lang="el-GR" sz="900" dirty="0" err="1"/>
            <a:t>ειπής</a:t>
          </a:r>
          <a:r>
            <a:rPr lang="el-GR" sz="900" dirty="0"/>
            <a:t> </a:t>
          </a:r>
          <a:r>
            <a:rPr sz="900" dirty="0"/>
            <a:t>και/ή </a:t>
          </a:r>
          <a:r>
            <a:rPr lang="el-GR" sz="900" dirty="0"/>
            <a:t>Α</a:t>
          </a:r>
          <a:r>
            <a:rPr sz="900" dirty="0" err="1"/>
            <a:t>στ</a:t>
          </a:r>
          <a:r>
            <a:rPr sz="900" dirty="0"/>
            <a:t>αθή</a:t>
          </a:r>
          <a:r>
            <a:rPr lang="el-GR" sz="900" dirty="0"/>
            <a:t>ς</a:t>
          </a:r>
          <a:r>
            <a:rPr sz="900" dirty="0"/>
            <a:t> Τοπική</a:t>
          </a:r>
          <a:r>
            <a:rPr lang="el-GR" sz="900" dirty="0"/>
            <a:t>, </a:t>
          </a:r>
          <a:r>
            <a:rPr sz="900" dirty="0" err="1"/>
            <a:t>Περιφερει</a:t>
          </a:r>
          <a:r>
            <a:rPr sz="900" dirty="0"/>
            <a:t>ακή</a:t>
          </a:r>
          <a:r>
            <a:rPr lang="el-GR" sz="900" dirty="0"/>
            <a:t> και Εθνική</a:t>
          </a:r>
          <a:r>
            <a:rPr sz="900" dirty="0"/>
            <a:t> </a:t>
          </a:r>
          <a:r>
            <a:rPr sz="900" dirty="0" err="1"/>
            <a:t>Πολιτική</a:t>
          </a:r>
          <a:r>
            <a:rPr sz="900" dirty="0"/>
            <a:t> </a:t>
          </a:r>
          <a:r>
            <a:rPr sz="900" dirty="0" err="1"/>
            <a:t>Στήριξης</a:t>
          </a:r>
          <a:r>
            <a:rPr sz="900" dirty="0"/>
            <a:t> Κοινοτικών Ενεργειακών Έργων</a:t>
          </a:r>
          <a:endParaRPr sz="900" dirty="0">
            <a:solidFill>
              <a:schemeClr val="tx2"/>
            </a:solidFill>
            <a:latin typeface="Arial" panose="020B0604020202020204" pitchFamily="34" charset="0"/>
            <a:cs typeface="Arial" panose="020B0604020202020204" pitchFamily="34" charset="0"/>
          </a:endParaRPr>
        </a:p>
      </dgm:t>
    </dgm:pt>
    <dgm:pt modelId="{01241AA7-E77E-4819-A32C-09C3E0ED189A}" type="parTrans" cxnId="{D1688E0D-5F13-4F74-99C6-5E3D642C5D11}">
      <dgm:prSet/>
      <dgm:spPr/>
      <dgm:t>
        <a:bodyPr/>
        <a:lstStyle/>
        <a:p>
          <a:endParaRPr/>
        </a:p>
      </dgm:t>
    </dgm:pt>
    <dgm:pt modelId="{D0E6B2A5-C92C-42A9-B9D5-99F9AFA6EA40}" type="sibTrans" cxnId="{D1688E0D-5F13-4F74-99C6-5E3D642C5D11}">
      <dgm:prSet/>
      <dgm:spPr/>
      <dgm:t>
        <a:bodyPr/>
        <a:lstStyle/>
        <a:p>
          <a:endParaRPr/>
        </a:p>
      </dgm:t>
    </dgm:pt>
    <dgm:pt modelId="{C12C6F17-4DAE-4375-A6F6-C699F0FDC5B6}">
      <dgm:prSet phldrT="[Text]" custT="1"/>
      <dgm:spPr>
        <a:noFill/>
        <a:ln>
          <a:solidFill>
            <a:srgbClr val="ED237A"/>
          </a:solidFill>
        </a:ln>
      </dgm:spPr>
      <dgm:t>
        <a:bodyPr tIns="2520000" bIns="0" anchor="b" anchorCtr="0"/>
        <a:lstStyle/>
        <a:p>
          <a:pPr algn="r">
            <a:lnSpc>
              <a:spcPct val="150000"/>
            </a:lnSpc>
          </a:pPr>
          <a:endParaRPr sz="900" dirty="0">
            <a:solidFill>
              <a:schemeClr val="tx2"/>
            </a:solidFill>
            <a:latin typeface="Arial" panose="020B0604020202020204" pitchFamily="34" charset="0"/>
            <a:cs typeface="Arial" panose="020B0604020202020204" pitchFamily="34" charset="0"/>
          </a:endParaRPr>
        </a:p>
      </dgm:t>
    </dgm:pt>
    <dgm:pt modelId="{99051C4D-AF68-4501-80F7-EA972BDD7373}" type="parTrans" cxnId="{DA385418-F4FE-478D-8203-0594BC9CDD4C}">
      <dgm:prSet/>
      <dgm:spPr/>
      <dgm:t>
        <a:bodyPr/>
        <a:lstStyle/>
        <a:p>
          <a:endParaRPr/>
        </a:p>
      </dgm:t>
    </dgm:pt>
    <dgm:pt modelId="{3407B042-43DC-42E2-8CF6-18A21FC9D8F4}" type="sibTrans" cxnId="{DA385418-F4FE-478D-8203-0594BC9CDD4C}">
      <dgm:prSet/>
      <dgm:spPr/>
      <dgm:t>
        <a:bodyPr/>
        <a:lstStyle/>
        <a:p>
          <a:endParaRPr/>
        </a:p>
      </dgm:t>
    </dgm:pt>
    <dgm:pt modelId="{392EC931-6C2B-4A69-913F-2EB170A879ED}">
      <dgm:prSet custT="1"/>
      <dgm:spPr>
        <a:noFill/>
      </dgm:spPr>
      <dgm:t>
        <a:bodyPr tIns="2520000" bIns="0" anchor="b" anchorCtr="0"/>
        <a:lstStyle/>
        <a:p>
          <a:pPr algn="r">
            <a:lnSpc>
              <a:spcPct val="150000"/>
            </a:lnSpc>
            <a:defRPr sz="1000">
              <a:solidFill>
                <a:schemeClr val="tx2"/>
              </a:solidFill>
              <a:latin typeface="Arial" panose="020B0604020202020204" pitchFamily="34" charset="0"/>
              <a:cs typeface="Arial" panose="020B0604020202020204" pitchFamily="34" charset="0"/>
            </a:defRPr>
          </a:pPr>
          <a:r>
            <a:rPr sz="900" dirty="0" err="1"/>
            <a:t>Έλλειψη</a:t>
          </a:r>
          <a:r>
            <a:rPr sz="900" dirty="0"/>
            <a:t> </a:t>
          </a:r>
          <a:r>
            <a:rPr lang="el-GR" sz="900" dirty="0"/>
            <a:t>Π</a:t>
          </a:r>
          <a:r>
            <a:rPr sz="900" dirty="0" err="1"/>
            <a:t>ολιτικού</a:t>
          </a:r>
          <a:r>
            <a:rPr sz="900" dirty="0"/>
            <a:t> </a:t>
          </a:r>
          <a:r>
            <a:rPr lang="el-GR" sz="900" dirty="0"/>
            <a:t>Ο</a:t>
          </a:r>
          <a:r>
            <a:rPr sz="900" dirty="0" err="1"/>
            <a:t>ράμ</a:t>
          </a:r>
          <a:r>
            <a:rPr sz="900" dirty="0"/>
            <a:t>ατος για τα </a:t>
          </a:r>
          <a:r>
            <a:rPr lang="el-GR" sz="900" dirty="0"/>
            <a:t>Κ</a:t>
          </a:r>
          <a:r>
            <a:rPr sz="900" dirty="0" err="1"/>
            <a:t>οινοτικά</a:t>
          </a:r>
          <a:r>
            <a:rPr sz="900" dirty="0"/>
            <a:t> </a:t>
          </a:r>
          <a:r>
            <a:rPr lang="el-GR" sz="900" dirty="0"/>
            <a:t>Ε</a:t>
          </a:r>
          <a:r>
            <a:rPr sz="900" dirty="0" err="1"/>
            <a:t>νεργει</a:t>
          </a:r>
          <a:r>
            <a:rPr sz="900" dirty="0"/>
            <a:t>ακά </a:t>
          </a:r>
          <a:r>
            <a:rPr lang="el-GR" sz="900" dirty="0"/>
            <a:t>Έ</a:t>
          </a:r>
          <a:r>
            <a:rPr sz="900" dirty="0" err="1"/>
            <a:t>ργ</a:t>
          </a:r>
          <a:r>
            <a:rPr sz="900" dirty="0"/>
            <a:t>α</a:t>
          </a:r>
          <a:endParaRPr sz="900" dirty="0">
            <a:solidFill>
              <a:schemeClr val="tx2"/>
            </a:solidFill>
            <a:latin typeface="Arial" panose="020B0604020202020204" pitchFamily="34" charset="0"/>
            <a:cs typeface="Arial" panose="020B0604020202020204" pitchFamily="34" charset="0"/>
          </a:endParaRPr>
        </a:p>
      </dgm:t>
    </dgm:pt>
    <dgm:pt modelId="{2CD1A358-7E1D-4A99-BB18-D6F9EC4565B9}" type="parTrans" cxnId="{F1E62500-EEF9-4709-9442-1F28B4D9B22E}">
      <dgm:prSet/>
      <dgm:spPr/>
      <dgm:t>
        <a:bodyPr/>
        <a:lstStyle/>
        <a:p>
          <a:endParaRPr/>
        </a:p>
      </dgm:t>
    </dgm:pt>
    <dgm:pt modelId="{BDF0C583-A108-49AF-A139-F50E782EE441}" type="sibTrans" cxnId="{F1E62500-EEF9-4709-9442-1F28B4D9B22E}">
      <dgm:prSet/>
      <dgm:spPr/>
      <dgm:t>
        <a:bodyPr/>
        <a:lstStyle/>
        <a:p>
          <a:endParaRPr/>
        </a:p>
      </dgm:t>
    </dgm:pt>
    <dgm:pt modelId="{5FDDA0EF-EA22-4E92-828A-05862BF520DD}">
      <dgm:prSet custT="1"/>
      <dgm:spPr>
        <a:noFill/>
      </dgm:spPr>
      <dgm:t>
        <a:bodyPr tIns="2520000" bIns="0" anchor="b" anchorCtr="0"/>
        <a:lstStyle/>
        <a:p>
          <a:pPr algn="r">
            <a:lnSpc>
              <a:spcPct val="150000"/>
            </a:lnSpc>
            <a:defRPr sz="1000">
              <a:solidFill>
                <a:schemeClr val="tx2"/>
              </a:solidFill>
              <a:latin typeface="Arial" panose="020B0604020202020204" pitchFamily="34" charset="0"/>
              <a:cs typeface="Arial" panose="020B0604020202020204" pitchFamily="34" charset="0"/>
            </a:defRPr>
          </a:pPr>
          <a:r>
            <a:rPr sz="900" dirty="0" err="1"/>
            <a:t>Έλλειψη</a:t>
          </a:r>
          <a:r>
            <a:rPr sz="900" dirty="0"/>
            <a:t> </a:t>
          </a:r>
          <a:r>
            <a:rPr lang="el-GR" sz="900" dirty="0"/>
            <a:t>Γ</a:t>
          </a:r>
          <a:r>
            <a:rPr sz="900" dirty="0" err="1"/>
            <a:t>νώσεων</a:t>
          </a:r>
          <a:r>
            <a:rPr lang="el-GR" sz="900" dirty="0"/>
            <a:t> και</a:t>
          </a:r>
          <a:r>
            <a:rPr sz="900" dirty="0"/>
            <a:t> </a:t>
          </a:r>
          <a:r>
            <a:rPr lang="el-GR" sz="900" dirty="0"/>
            <a:t>Δ</a:t>
          </a:r>
          <a:r>
            <a:rPr sz="900" dirty="0" err="1"/>
            <a:t>εξιοτήτων</a:t>
          </a:r>
          <a:r>
            <a:rPr sz="900" dirty="0"/>
            <a:t> </a:t>
          </a:r>
          <a:r>
            <a:rPr lang="el-GR" sz="900" dirty="0"/>
            <a:t>του Προσωπικού του Δήμου </a:t>
          </a:r>
          <a:r>
            <a:rPr sz="900" dirty="0" err="1"/>
            <a:t>γι</a:t>
          </a:r>
          <a:r>
            <a:rPr sz="900" dirty="0"/>
            <a:t>α</a:t>
          </a:r>
          <a:r>
            <a:rPr lang="el-GR" sz="900" dirty="0"/>
            <a:t> </a:t>
          </a:r>
          <a:r>
            <a:rPr sz="900" dirty="0" err="1"/>
            <a:t>την</a:t>
          </a:r>
          <a:r>
            <a:rPr sz="900" dirty="0"/>
            <a:t> </a:t>
          </a:r>
          <a:r>
            <a:rPr lang="el-GR" sz="900" dirty="0"/>
            <a:t>Υ</a:t>
          </a:r>
          <a:r>
            <a:rPr sz="900" dirty="0"/>
            <a:t>π</a:t>
          </a:r>
          <a:r>
            <a:rPr sz="900" dirty="0" err="1"/>
            <a:t>οστήριξη</a:t>
          </a:r>
          <a:r>
            <a:rPr lang="el-GR" sz="900" dirty="0"/>
            <a:t> Ενεργειακών Κοινοτήτων</a:t>
          </a:r>
          <a:endParaRPr sz="900" dirty="0">
            <a:solidFill>
              <a:schemeClr val="tx2"/>
            </a:solidFill>
            <a:latin typeface="Arial" panose="020B0604020202020204" pitchFamily="34" charset="0"/>
            <a:cs typeface="Arial" panose="020B0604020202020204" pitchFamily="34" charset="0"/>
          </a:endParaRPr>
        </a:p>
      </dgm:t>
    </dgm:pt>
    <dgm:pt modelId="{41C84C82-FE1A-42AC-BA15-E9A3EEF9E503}" type="parTrans" cxnId="{318D0D37-76D3-4B14-8423-BECB35A36A24}">
      <dgm:prSet/>
      <dgm:spPr/>
      <dgm:t>
        <a:bodyPr/>
        <a:lstStyle/>
        <a:p>
          <a:endParaRPr/>
        </a:p>
      </dgm:t>
    </dgm:pt>
    <dgm:pt modelId="{6D7D8AC1-847B-49C8-93CC-391F520DB25C}" type="sibTrans" cxnId="{318D0D37-76D3-4B14-8423-BECB35A36A24}">
      <dgm:prSet/>
      <dgm:spPr/>
      <dgm:t>
        <a:bodyPr/>
        <a:lstStyle/>
        <a:p>
          <a:endParaRPr/>
        </a:p>
      </dgm:t>
    </dgm:pt>
    <dgm:pt modelId="{D9B92ED4-6A19-49B5-B7F6-9765C28BAA37}">
      <dgm:prSet custT="1"/>
      <dgm:spPr>
        <a:noFill/>
      </dgm:spPr>
      <dgm:t>
        <a:bodyPr tIns="2520000" bIns="0" anchor="b" anchorCtr="0"/>
        <a:lstStyle/>
        <a:p>
          <a:pPr algn="r">
            <a:lnSpc>
              <a:spcPct val="150000"/>
            </a:lnSpc>
            <a:defRPr sz="1000">
              <a:solidFill>
                <a:schemeClr val="tx2"/>
              </a:solidFill>
              <a:latin typeface="Arial" panose="020B0604020202020204" pitchFamily="34" charset="0"/>
              <a:cs typeface="Arial" panose="020B0604020202020204" pitchFamily="34" charset="0"/>
            </a:defRPr>
          </a:pPr>
          <a:r>
            <a:rPr sz="900" dirty="0" err="1"/>
            <a:t>Έλλειψη</a:t>
          </a:r>
          <a:r>
            <a:rPr sz="900" dirty="0"/>
            <a:t> </a:t>
          </a:r>
          <a:r>
            <a:rPr sz="900" dirty="0" err="1"/>
            <a:t>Ανθρώ</a:t>
          </a:r>
          <a:r>
            <a:rPr sz="900" dirty="0"/>
            <a:t>πινου Δυναμικού</a:t>
          </a:r>
          <a:r>
            <a:rPr lang="el-GR" sz="900" dirty="0"/>
            <a:t> στο Δήμο</a:t>
          </a:r>
          <a:endParaRPr sz="900" dirty="0">
            <a:solidFill>
              <a:schemeClr val="tx2"/>
            </a:solidFill>
            <a:latin typeface="Arial" panose="020B0604020202020204" pitchFamily="34" charset="0"/>
            <a:cs typeface="Arial" panose="020B0604020202020204" pitchFamily="34" charset="0"/>
          </a:endParaRPr>
        </a:p>
      </dgm:t>
    </dgm:pt>
    <dgm:pt modelId="{ABC55153-AC5C-40A0-BBB3-7E372171C6A4}" type="parTrans" cxnId="{F98BEAD0-8C58-4AAB-9FA8-56CA61EABF03}">
      <dgm:prSet/>
      <dgm:spPr/>
      <dgm:t>
        <a:bodyPr/>
        <a:lstStyle/>
        <a:p>
          <a:endParaRPr/>
        </a:p>
      </dgm:t>
    </dgm:pt>
    <dgm:pt modelId="{7579B8C1-DB7F-47F6-BAC7-7A4D3D789F9E}" type="sibTrans" cxnId="{F98BEAD0-8C58-4AAB-9FA8-56CA61EABF03}">
      <dgm:prSet/>
      <dgm:spPr/>
      <dgm:t>
        <a:bodyPr/>
        <a:lstStyle/>
        <a:p>
          <a:endParaRPr/>
        </a:p>
      </dgm:t>
    </dgm:pt>
    <dgm:pt modelId="{126B47BC-E48A-4A00-A030-BB49C87A4838}">
      <dgm:prSet phldrT="[Text]" custT="1"/>
      <dgm:spPr>
        <a:noFill/>
        <a:ln>
          <a:solidFill>
            <a:srgbClr val="2AE6C7"/>
          </a:solidFill>
        </a:ln>
      </dgm:spPr>
      <dgm:t>
        <a:bodyPr anchor="ctr"/>
        <a:lstStyle/>
        <a:p>
          <a:pPr algn="l">
            <a:lnSpc>
              <a:spcPct val="150000"/>
            </a:lnSpc>
            <a:spcAft>
              <a:spcPts val="0"/>
            </a:spcAft>
            <a:defRPr sz="1100">
              <a:solidFill>
                <a:schemeClr val="tx2"/>
              </a:solidFill>
              <a:latin typeface="Arial" panose="020B0604020202020204" pitchFamily="34" charset="0"/>
              <a:cs typeface="Arial" panose="020B0604020202020204" pitchFamily="34" charset="0"/>
            </a:defRPr>
          </a:pPr>
          <a:r>
            <a:rPr sz="1050" dirty="0"/>
            <a:t>Υπ</a:t>
          </a:r>
          <a:r>
            <a:rPr sz="1050" dirty="0" err="1"/>
            <a:t>οστήριξη</a:t>
          </a:r>
          <a:r>
            <a:rPr sz="1050" dirty="0"/>
            <a:t> </a:t>
          </a:r>
          <a:r>
            <a:rPr sz="1050" dirty="0" err="1"/>
            <a:t>Κοινοτικών</a:t>
          </a:r>
          <a:r>
            <a:rPr sz="1050" dirty="0"/>
            <a:t> </a:t>
          </a:r>
          <a:r>
            <a:rPr sz="1050" dirty="0" err="1"/>
            <a:t>Ενεργει</a:t>
          </a:r>
          <a:r>
            <a:rPr sz="1050" dirty="0"/>
            <a:t>ακών Έργων</a:t>
          </a:r>
          <a:r>
            <a:rPr lang="el-GR" sz="1050" dirty="0"/>
            <a:t> από το Δήμο – Πράσινες Δημόσιες Συμβάσεις - Πρόσβαση σε Δημόσια Γη - Ευκαιρίες Χρηματοδότησης</a:t>
          </a:r>
          <a:endParaRPr sz="1050" dirty="0">
            <a:solidFill>
              <a:schemeClr val="tx2"/>
            </a:solidFill>
            <a:latin typeface="Arial" panose="020B0604020202020204" pitchFamily="34" charset="0"/>
            <a:cs typeface="Arial" panose="020B0604020202020204" pitchFamily="34" charset="0"/>
          </a:endParaRPr>
        </a:p>
      </dgm:t>
    </dgm:pt>
    <dgm:pt modelId="{9D917E5B-97AA-40B6-B861-80C85757C41C}" type="parTrans" cxnId="{507926AA-65C3-4621-803E-44C71A83DB19}">
      <dgm:prSet/>
      <dgm:spPr/>
      <dgm:t>
        <a:bodyPr/>
        <a:lstStyle/>
        <a:p>
          <a:endParaRPr/>
        </a:p>
      </dgm:t>
    </dgm:pt>
    <dgm:pt modelId="{7C24D163-369C-454E-8A35-15826D4E3B7C}" type="sibTrans" cxnId="{507926AA-65C3-4621-803E-44C71A83DB19}">
      <dgm:prSet/>
      <dgm:spPr/>
      <dgm:t>
        <a:bodyPr/>
        <a:lstStyle/>
        <a:p>
          <a:endParaRPr/>
        </a:p>
      </dgm:t>
    </dgm:pt>
    <dgm:pt modelId="{C55560AE-C8B8-4D13-AE7B-6D04089BD152}">
      <dgm:prSet phldrT="[Text]" custT="1"/>
      <dgm:spPr>
        <a:noFill/>
      </dgm:spPr>
      <dgm:t>
        <a:bodyPr/>
        <a:lstStyle/>
        <a:p>
          <a:pPr algn="r">
            <a:lnSpc>
              <a:spcPct val="150000"/>
            </a:lnSpc>
            <a:defRPr sz="1200">
              <a:solidFill>
                <a:schemeClr val="tx2"/>
              </a:solidFill>
              <a:latin typeface="Arial" panose="020B0604020202020204" pitchFamily="34" charset="0"/>
              <a:cs typeface="Arial" panose="020B0604020202020204" pitchFamily="34" charset="0"/>
            </a:defRPr>
          </a:pPr>
          <a:r>
            <a:rPr sz="1050" dirty="0" err="1"/>
            <a:t>Έλλειψη</a:t>
          </a:r>
          <a:r>
            <a:rPr sz="1050" dirty="0"/>
            <a:t> </a:t>
          </a:r>
          <a:r>
            <a:rPr lang="el-GR" sz="1050" dirty="0"/>
            <a:t>Κατάλληλης Διαθέσιμης Γης για τα έργα και Χώρου για τις Συναντήσεις και τις Εργασίες της Κοινότητας</a:t>
          </a:r>
          <a:endParaRPr sz="1050" dirty="0">
            <a:solidFill>
              <a:schemeClr val="tx2"/>
            </a:solidFill>
            <a:latin typeface="Arial" panose="020B0604020202020204" pitchFamily="34" charset="0"/>
            <a:cs typeface="Arial" panose="020B0604020202020204" pitchFamily="34" charset="0"/>
          </a:endParaRPr>
        </a:p>
      </dgm:t>
    </dgm:pt>
    <dgm:pt modelId="{36E69ACC-C9B8-47C8-A883-129DBBD0BCAF}" type="parTrans" cxnId="{42D477FF-C08F-4314-ACC1-433DE924A8D9}">
      <dgm:prSet/>
      <dgm:spPr/>
      <dgm:t>
        <a:bodyPr/>
        <a:lstStyle/>
        <a:p>
          <a:endParaRPr/>
        </a:p>
      </dgm:t>
    </dgm:pt>
    <dgm:pt modelId="{1F670196-1585-4FED-ACFC-7B06A1880E99}" type="sibTrans" cxnId="{42D477FF-C08F-4314-ACC1-433DE924A8D9}">
      <dgm:prSet/>
      <dgm:spPr/>
      <dgm:t>
        <a:bodyPr/>
        <a:lstStyle/>
        <a:p>
          <a:endParaRPr/>
        </a:p>
      </dgm:t>
    </dgm:pt>
    <dgm:pt modelId="{281651D7-421A-459F-897F-BE483840B212}">
      <dgm:prSet custT="1"/>
      <dgm:spPr>
        <a:noFill/>
      </dgm:spPr>
      <dgm:t>
        <a:bodyPr tIns="2520000" bIns="0" anchor="b" anchorCtr="0"/>
        <a:lstStyle/>
        <a:p>
          <a:pPr algn="r">
            <a:lnSpc>
              <a:spcPct val="150000"/>
            </a:lnSpc>
            <a:defRPr sz="1000">
              <a:solidFill>
                <a:schemeClr val="tx2"/>
              </a:solidFill>
              <a:latin typeface="Arial" panose="020B0604020202020204" pitchFamily="34" charset="0"/>
              <a:cs typeface="Arial" panose="020B0604020202020204" pitchFamily="34" charset="0"/>
            </a:defRPr>
          </a:pPr>
          <a:r>
            <a:rPr sz="900" dirty="0" err="1"/>
            <a:t>Έλλειψη</a:t>
          </a:r>
          <a:r>
            <a:rPr sz="900" dirty="0"/>
            <a:t> </a:t>
          </a:r>
          <a:r>
            <a:rPr lang="el-GR" sz="900" dirty="0"/>
            <a:t>Α</a:t>
          </a:r>
          <a:r>
            <a:rPr sz="900" dirty="0" err="1"/>
            <a:t>νοικτού</a:t>
          </a:r>
          <a:r>
            <a:rPr sz="900" dirty="0"/>
            <a:t> και </a:t>
          </a:r>
          <a:r>
            <a:rPr lang="el-GR" sz="900" dirty="0"/>
            <a:t>Ά</a:t>
          </a:r>
          <a:r>
            <a:rPr sz="900" dirty="0" err="1"/>
            <a:t>μεσου</a:t>
          </a:r>
          <a:r>
            <a:rPr sz="900" dirty="0"/>
            <a:t> </a:t>
          </a:r>
          <a:r>
            <a:rPr lang="el-GR" sz="900" dirty="0"/>
            <a:t>Δ</a:t>
          </a:r>
          <a:r>
            <a:rPr sz="900" dirty="0"/>
            <a:t>ια</a:t>
          </a:r>
          <a:r>
            <a:rPr sz="900" dirty="0" err="1"/>
            <a:t>λόγου</a:t>
          </a:r>
          <a:r>
            <a:rPr sz="900" dirty="0"/>
            <a:t> μεταξύ των των </a:t>
          </a:r>
          <a:r>
            <a:rPr lang="el-GR" sz="900" dirty="0"/>
            <a:t>Ε</a:t>
          </a:r>
          <a:r>
            <a:rPr sz="900" dirty="0" err="1"/>
            <a:t>νεργει</a:t>
          </a:r>
          <a:r>
            <a:rPr sz="900" dirty="0"/>
            <a:t>ακών </a:t>
          </a:r>
          <a:r>
            <a:rPr lang="el-GR" sz="900" dirty="0"/>
            <a:t>Κ</a:t>
          </a:r>
          <a:r>
            <a:rPr sz="900" dirty="0" err="1"/>
            <a:t>οινοτήτων</a:t>
          </a:r>
          <a:r>
            <a:rPr sz="900" dirty="0"/>
            <a:t> και </a:t>
          </a:r>
          <a:r>
            <a:rPr sz="900" dirty="0" err="1"/>
            <a:t>των</a:t>
          </a:r>
          <a:r>
            <a:rPr lang="el-GR" sz="900" dirty="0"/>
            <a:t> Εκπροσώπων του Δήμου</a:t>
          </a:r>
          <a:endParaRPr sz="900" dirty="0">
            <a:solidFill>
              <a:schemeClr val="tx2"/>
            </a:solidFill>
            <a:latin typeface="Arial" panose="020B0604020202020204" pitchFamily="34" charset="0"/>
            <a:cs typeface="Arial" panose="020B0604020202020204" pitchFamily="34" charset="0"/>
          </a:endParaRPr>
        </a:p>
      </dgm:t>
    </dgm:pt>
    <dgm:pt modelId="{4D2368B5-BEBA-4EB0-A1D3-7C7F301491D3}" type="parTrans" cxnId="{94CEC2ED-CABF-4A42-8C1E-826C055E0262}">
      <dgm:prSet/>
      <dgm:spPr/>
      <dgm:t>
        <a:bodyPr/>
        <a:lstStyle/>
        <a:p>
          <a:endParaRPr/>
        </a:p>
      </dgm:t>
    </dgm:pt>
    <dgm:pt modelId="{211C72EB-338F-4D39-B4BE-60BC4AD9CF8D}" type="sibTrans" cxnId="{94CEC2ED-CABF-4A42-8C1E-826C055E0262}">
      <dgm:prSet/>
      <dgm:spPr/>
      <dgm:t>
        <a:bodyPr/>
        <a:lstStyle/>
        <a:p>
          <a:endParaRPr/>
        </a:p>
      </dgm:t>
    </dgm:pt>
    <dgm:pt modelId="{1C50CA22-5971-42D5-B2D1-6BCDFBB9234B}">
      <dgm:prSet phldrT="[Text]" custT="1"/>
      <dgm:spPr>
        <a:ln>
          <a:solidFill>
            <a:srgbClr val="FFC000"/>
          </a:solidFill>
        </a:ln>
      </dgm:spPr>
      <dgm:t>
        <a:bodyPr/>
        <a:lstStyle/>
        <a:p>
          <a:pPr algn="just">
            <a:lnSpc>
              <a:spcPct val="150000"/>
            </a:lnSpc>
            <a:spcBef>
              <a:spcPts val="0"/>
            </a:spcBef>
            <a:spcAft>
              <a:spcPts val="0"/>
            </a:spcAft>
            <a:defRPr sz="1200">
              <a:solidFill>
                <a:schemeClr val="tx2"/>
              </a:solidFill>
              <a:latin typeface="Arial" panose="020B0604020202020204" pitchFamily="34" charset="0"/>
              <a:cs typeface="Arial" panose="020B0604020202020204" pitchFamily="34" charset="0"/>
            </a:defRPr>
          </a:pPr>
          <a:r>
            <a:rPr lang="el-GR" sz="1050" dirty="0"/>
            <a:t>Δίκτυο Υποστηρικτών Φορέων και Εθελοντών </a:t>
          </a:r>
          <a:endParaRPr sz="1050" dirty="0">
            <a:solidFill>
              <a:schemeClr val="tx2"/>
            </a:solidFill>
            <a:latin typeface="Arial" panose="020B0604020202020204" pitchFamily="34" charset="0"/>
            <a:cs typeface="Arial" panose="020B0604020202020204" pitchFamily="34" charset="0"/>
          </a:endParaRPr>
        </a:p>
      </dgm:t>
    </dgm:pt>
    <dgm:pt modelId="{BE25C0A9-2608-4D52-B795-0C193AFBC1F0}" type="parTrans" cxnId="{2F7F8C84-1DB0-4542-A5F9-F3B99778F084}">
      <dgm:prSet/>
      <dgm:spPr/>
      <dgm:t>
        <a:bodyPr/>
        <a:lstStyle/>
        <a:p>
          <a:endParaRPr lang="el-GR"/>
        </a:p>
      </dgm:t>
    </dgm:pt>
    <dgm:pt modelId="{121D5388-B9BE-482F-8801-5A21D79310A6}" type="sibTrans" cxnId="{2F7F8C84-1DB0-4542-A5F9-F3B99778F084}">
      <dgm:prSet/>
      <dgm:spPr/>
      <dgm:t>
        <a:bodyPr/>
        <a:lstStyle/>
        <a:p>
          <a:endParaRPr lang="el-GR"/>
        </a:p>
      </dgm:t>
    </dgm:pt>
    <dgm:pt modelId="{3DD1C7DC-2203-4E81-99D1-C3FEDCC2A024}">
      <dgm:prSet phldrT="[Text]" custT="1"/>
      <dgm:spPr>
        <a:noFill/>
        <a:ln>
          <a:solidFill>
            <a:srgbClr val="2AE6C7"/>
          </a:solidFill>
        </a:ln>
      </dgm:spPr>
      <dgm:t>
        <a:bodyPr anchor="ctr"/>
        <a:lstStyle/>
        <a:p>
          <a:pPr algn="l">
            <a:lnSpc>
              <a:spcPct val="150000"/>
            </a:lnSpc>
            <a:spcAft>
              <a:spcPts val="0"/>
            </a:spcAft>
            <a:defRPr sz="1100">
              <a:solidFill>
                <a:schemeClr val="tx2"/>
              </a:solidFill>
              <a:latin typeface="Arial" panose="020B0604020202020204" pitchFamily="34" charset="0"/>
              <a:cs typeface="Arial" panose="020B0604020202020204" pitchFamily="34" charset="0"/>
            </a:defRPr>
          </a:pPr>
          <a:r>
            <a:rPr lang="el-GR" sz="1050" dirty="0"/>
            <a:t>Ευαισθητοποίηση και Ενημέρωση του Τοπικού Πληθυσμού για τις Ενεργειακές Κοινότητες και Συμμετοχή</a:t>
          </a:r>
          <a:endParaRPr sz="1050" dirty="0">
            <a:solidFill>
              <a:schemeClr val="tx2"/>
            </a:solidFill>
            <a:latin typeface="Arial" panose="020B0604020202020204" pitchFamily="34" charset="0"/>
            <a:cs typeface="Arial" panose="020B0604020202020204" pitchFamily="34" charset="0"/>
          </a:endParaRPr>
        </a:p>
      </dgm:t>
    </dgm:pt>
    <dgm:pt modelId="{A12E3625-34C0-47D8-BFD0-18CAC58AF912}" type="parTrans" cxnId="{0524846C-E954-49F7-B5A0-5788075AE5BC}">
      <dgm:prSet/>
      <dgm:spPr/>
      <dgm:t>
        <a:bodyPr/>
        <a:lstStyle/>
        <a:p>
          <a:endParaRPr lang="el-GR"/>
        </a:p>
      </dgm:t>
    </dgm:pt>
    <dgm:pt modelId="{F7E0F861-C18A-443A-8AA6-8A4CA136061A}" type="sibTrans" cxnId="{0524846C-E954-49F7-B5A0-5788075AE5BC}">
      <dgm:prSet/>
      <dgm:spPr/>
      <dgm:t>
        <a:bodyPr/>
        <a:lstStyle/>
        <a:p>
          <a:endParaRPr lang="el-GR"/>
        </a:p>
      </dgm:t>
    </dgm:pt>
    <dgm:pt modelId="{5E0F1B83-56E9-4865-AB3C-F86E27A5521D}">
      <dgm:prSet phldrT="[Text]" custT="1"/>
      <dgm:spPr>
        <a:noFill/>
        <a:ln>
          <a:solidFill>
            <a:srgbClr val="2AE6C7"/>
          </a:solidFill>
        </a:ln>
      </dgm:spPr>
      <dgm:t>
        <a:bodyPr anchor="ctr"/>
        <a:lstStyle/>
        <a:p>
          <a:pPr algn="l">
            <a:lnSpc>
              <a:spcPct val="150000"/>
            </a:lnSpc>
            <a:spcAft>
              <a:spcPts val="0"/>
            </a:spcAft>
            <a:defRPr sz="1100">
              <a:solidFill>
                <a:schemeClr val="tx2"/>
              </a:solidFill>
              <a:latin typeface="Arial" panose="020B0604020202020204" pitchFamily="34" charset="0"/>
              <a:cs typeface="Arial" panose="020B0604020202020204" pitchFamily="34" charset="0"/>
            </a:defRPr>
          </a:pPr>
          <a:r>
            <a:rPr lang="el-GR" sz="1050" dirty="0"/>
            <a:t>Ενίσχυση της Εμπιστοσύνης του Τοπικού Πληθυσμού στο Δήμο</a:t>
          </a:r>
          <a:endParaRPr sz="1050" dirty="0">
            <a:solidFill>
              <a:schemeClr val="tx2"/>
            </a:solidFill>
            <a:latin typeface="Arial" panose="020B0604020202020204" pitchFamily="34" charset="0"/>
            <a:cs typeface="Arial" panose="020B0604020202020204" pitchFamily="34" charset="0"/>
          </a:endParaRPr>
        </a:p>
      </dgm:t>
    </dgm:pt>
    <dgm:pt modelId="{6DB4FAE8-B2AE-45AC-9767-84DCFAD8882E}" type="parTrans" cxnId="{040F84C6-4975-47BA-BFD6-62388DD73609}">
      <dgm:prSet/>
      <dgm:spPr/>
      <dgm:t>
        <a:bodyPr/>
        <a:lstStyle/>
        <a:p>
          <a:endParaRPr lang="el-GR"/>
        </a:p>
      </dgm:t>
    </dgm:pt>
    <dgm:pt modelId="{3B9934BE-FAD2-4DBF-9CAE-E54A89132F94}" type="sibTrans" cxnId="{040F84C6-4975-47BA-BFD6-62388DD73609}">
      <dgm:prSet/>
      <dgm:spPr/>
      <dgm:t>
        <a:bodyPr/>
        <a:lstStyle/>
        <a:p>
          <a:endParaRPr lang="el-GR"/>
        </a:p>
      </dgm:t>
    </dgm:pt>
    <dgm:pt modelId="{70462262-7A1B-494F-9420-2BDA5E6D08A1}">
      <dgm:prSet custT="1"/>
      <dgm:spPr>
        <a:noFill/>
      </dgm:spPr>
      <dgm:t>
        <a:bodyPr tIns="2520000" bIns="0" anchor="b" anchorCtr="0"/>
        <a:lstStyle/>
        <a:p>
          <a:pPr algn="r">
            <a:lnSpc>
              <a:spcPct val="150000"/>
            </a:lnSpc>
            <a:defRPr sz="1000">
              <a:solidFill>
                <a:schemeClr val="tx2"/>
              </a:solidFill>
              <a:latin typeface="Arial" panose="020B0604020202020204" pitchFamily="34" charset="0"/>
              <a:cs typeface="Arial" panose="020B0604020202020204" pitchFamily="34" charset="0"/>
            </a:defRPr>
          </a:pPr>
          <a:r>
            <a:rPr lang="el-GR" sz="900" dirty="0">
              <a:solidFill>
                <a:schemeClr val="tx2"/>
              </a:solidFill>
              <a:latin typeface="Arial" panose="020B0604020202020204" pitchFamily="34" charset="0"/>
              <a:cs typeface="Arial" panose="020B0604020202020204" pitchFamily="34" charset="0"/>
            </a:rPr>
            <a:t>Κορεσμένο Ηλεκτρικό Δίκτυο/Έλλειψη Διαθέσιμου Χώρου</a:t>
          </a:r>
          <a:endParaRPr sz="900" dirty="0">
            <a:solidFill>
              <a:schemeClr val="tx2"/>
            </a:solidFill>
            <a:latin typeface="Arial" panose="020B0604020202020204" pitchFamily="34" charset="0"/>
            <a:cs typeface="Arial" panose="020B0604020202020204" pitchFamily="34" charset="0"/>
          </a:endParaRPr>
        </a:p>
      </dgm:t>
    </dgm:pt>
    <dgm:pt modelId="{E8941A67-1C54-486D-9518-F82AD88AD569}" type="parTrans" cxnId="{0AE89850-2349-4385-A36B-D6ED4FE24897}">
      <dgm:prSet/>
      <dgm:spPr/>
      <dgm:t>
        <a:bodyPr/>
        <a:lstStyle/>
        <a:p>
          <a:endParaRPr lang="el-GR"/>
        </a:p>
      </dgm:t>
    </dgm:pt>
    <dgm:pt modelId="{3B51A854-2C2E-4EF1-AB86-7D4EAC75C31C}" type="sibTrans" cxnId="{0AE89850-2349-4385-A36B-D6ED4FE24897}">
      <dgm:prSet/>
      <dgm:spPr/>
      <dgm:t>
        <a:bodyPr/>
        <a:lstStyle/>
        <a:p>
          <a:endParaRPr lang="el-GR"/>
        </a:p>
      </dgm:t>
    </dgm:pt>
    <dgm:pt modelId="{10FA4F8A-311B-4923-87DA-02A8D1F16EA8}">
      <dgm:prSet custT="1"/>
      <dgm:spPr>
        <a:noFill/>
      </dgm:spPr>
      <dgm:t>
        <a:bodyPr tIns="2520000" bIns="0" anchor="b" anchorCtr="0"/>
        <a:lstStyle/>
        <a:p>
          <a:pPr algn="r">
            <a:lnSpc>
              <a:spcPct val="150000"/>
            </a:lnSpc>
            <a:defRPr sz="1000">
              <a:solidFill>
                <a:schemeClr val="tx2"/>
              </a:solidFill>
              <a:latin typeface="Arial" panose="020B0604020202020204" pitchFamily="34" charset="0"/>
              <a:cs typeface="Arial" panose="020B0604020202020204" pitchFamily="34" charset="0"/>
            </a:defRPr>
          </a:pPr>
          <a:endParaRPr sz="900" dirty="0">
            <a:solidFill>
              <a:schemeClr val="tx2"/>
            </a:solidFill>
            <a:latin typeface="Arial" panose="020B0604020202020204" pitchFamily="34" charset="0"/>
            <a:cs typeface="Arial" panose="020B0604020202020204" pitchFamily="34" charset="0"/>
          </a:endParaRPr>
        </a:p>
      </dgm:t>
    </dgm:pt>
    <dgm:pt modelId="{98E468A5-51AA-469E-A33C-C9E9A79F6679}" type="parTrans" cxnId="{47AC3BB5-4BF6-45D5-871E-E425FBC37C99}">
      <dgm:prSet/>
      <dgm:spPr/>
      <dgm:t>
        <a:bodyPr/>
        <a:lstStyle/>
        <a:p>
          <a:endParaRPr lang="el-GR"/>
        </a:p>
      </dgm:t>
    </dgm:pt>
    <dgm:pt modelId="{93D1CFC7-C203-4D88-99BD-547EF8E81183}" type="sibTrans" cxnId="{47AC3BB5-4BF6-45D5-871E-E425FBC37C99}">
      <dgm:prSet/>
      <dgm:spPr/>
      <dgm:t>
        <a:bodyPr/>
        <a:lstStyle/>
        <a:p>
          <a:endParaRPr lang="el-GR"/>
        </a:p>
      </dgm:t>
    </dgm:pt>
    <dgm:pt modelId="{F128A1EA-83F2-4848-BFF5-2A500C8778E6}">
      <dgm:prSet custT="1"/>
      <dgm:spPr>
        <a:noFill/>
      </dgm:spPr>
      <dgm:t>
        <a:bodyPr tIns="2520000" bIns="0" anchor="b" anchorCtr="0"/>
        <a:lstStyle/>
        <a:p>
          <a:pPr algn="r">
            <a:lnSpc>
              <a:spcPct val="150000"/>
            </a:lnSpc>
            <a:defRPr sz="1000">
              <a:solidFill>
                <a:schemeClr val="tx2"/>
              </a:solidFill>
              <a:latin typeface="Arial" panose="020B0604020202020204" pitchFamily="34" charset="0"/>
              <a:cs typeface="Arial" panose="020B0604020202020204" pitchFamily="34" charset="0"/>
            </a:defRPr>
          </a:pPr>
          <a:r>
            <a:rPr lang="el-GR" sz="900" dirty="0">
              <a:solidFill>
                <a:schemeClr val="tx2"/>
              </a:solidFill>
              <a:latin typeface="Arial" panose="020B0604020202020204" pitchFamily="34" charset="0"/>
              <a:cs typeface="Arial" panose="020B0604020202020204" pitchFamily="34" charset="0"/>
            </a:rPr>
            <a:t>Έλλειψη Θέλησης του Δήμου να Συνεργαστεί και να Υποστηρίξει τις Ενεργειακές Κοινότητες</a:t>
          </a:r>
          <a:endParaRPr sz="900" dirty="0">
            <a:solidFill>
              <a:schemeClr val="tx2"/>
            </a:solidFill>
            <a:latin typeface="Arial" panose="020B0604020202020204" pitchFamily="34" charset="0"/>
            <a:cs typeface="Arial" panose="020B0604020202020204" pitchFamily="34" charset="0"/>
          </a:endParaRPr>
        </a:p>
      </dgm:t>
    </dgm:pt>
    <dgm:pt modelId="{4259663A-4B20-4E40-A478-78F8233C664B}" type="parTrans" cxnId="{2915526A-6AE2-4FB2-82C0-3A8DA2218C8F}">
      <dgm:prSet/>
      <dgm:spPr/>
      <dgm:t>
        <a:bodyPr/>
        <a:lstStyle/>
        <a:p>
          <a:endParaRPr lang="el-GR"/>
        </a:p>
      </dgm:t>
    </dgm:pt>
    <dgm:pt modelId="{F996CA13-1C64-4F6B-83B0-C5D60BACA4C2}" type="sibTrans" cxnId="{2915526A-6AE2-4FB2-82C0-3A8DA2218C8F}">
      <dgm:prSet/>
      <dgm:spPr/>
      <dgm:t>
        <a:bodyPr/>
        <a:lstStyle/>
        <a:p>
          <a:endParaRPr lang="el-GR"/>
        </a:p>
      </dgm:t>
    </dgm:pt>
    <dgm:pt modelId="{89FEE6EE-EF6B-4594-8728-2E3C44380192}" type="pres">
      <dgm:prSet presAssocID="{F92103A6-FD40-4287-9F78-2BD35344CC91}" presName="cycleMatrixDiagram" presStyleCnt="0">
        <dgm:presLayoutVars>
          <dgm:chMax val="1"/>
          <dgm:dir/>
          <dgm:animLvl val="lvl"/>
          <dgm:resizeHandles val="exact"/>
        </dgm:presLayoutVars>
      </dgm:prSet>
      <dgm:spPr/>
    </dgm:pt>
    <dgm:pt modelId="{6A3A3F03-3C45-4829-8BF0-80083764D7B1}" type="pres">
      <dgm:prSet presAssocID="{F92103A6-FD40-4287-9F78-2BD35344CC91}" presName="children" presStyleCnt="0"/>
      <dgm:spPr/>
    </dgm:pt>
    <dgm:pt modelId="{6A5E94AA-A276-44D5-8A17-6B82D416D1C7}" type="pres">
      <dgm:prSet presAssocID="{F92103A6-FD40-4287-9F78-2BD35344CC91}" presName="child1group" presStyleCnt="0"/>
      <dgm:spPr/>
    </dgm:pt>
    <dgm:pt modelId="{BB7C651F-02DB-444D-A4CF-4B7784C3B3F4}" type="pres">
      <dgm:prSet presAssocID="{F92103A6-FD40-4287-9F78-2BD35344CC91}" presName="child1" presStyleLbl="bgAcc1" presStyleIdx="0" presStyleCnt="4" custScaleX="226457" custScaleY="149188" custLinFactNeighborX="-36495" custLinFactNeighborY="26071"/>
      <dgm:spPr/>
    </dgm:pt>
    <dgm:pt modelId="{11D4BEC1-F899-4C5D-BD4D-822C70F0C994}" type="pres">
      <dgm:prSet presAssocID="{F92103A6-FD40-4287-9F78-2BD35344CC91}" presName="child1Text" presStyleLbl="bgAcc1" presStyleIdx="0" presStyleCnt="4">
        <dgm:presLayoutVars>
          <dgm:bulletEnabled val="1"/>
        </dgm:presLayoutVars>
      </dgm:prSet>
      <dgm:spPr/>
    </dgm:pt>
    <dgm:pt modelId="{D7DB0724-1B87-4D0F-B185-98A265224A6F}" type="pres">
      <dgm:prSet presAssocID="{F92103A6-FD40-4287-9F78-2BD35344CC91}" presName="child2group" presStyleCnt="0"/>
      <dgm:spPr/>
    </dgm:pt>
    <dgm:pt modelId="{B4360DFC-841B-4A49-96F0-C5C880146021}" type="pres">
      <dgm:prSet presAssocID="{F92103A6-FD40-4287-9F78-2BD35344CC91}" presName="child2" presStyleLbl="bgAcc1" presStyleIdx="1" presStyleCnt="4" custScaleX="236331" custScaleY="150506" custLinFactNeighborX="36125" custLinFactNeighborY="25680"/>
      <dgm:spPr/>
    </dgm:pt>
    <dgm:pt modelId="{910E3BAC-DD69-4604-AED8-A7E455856732}" type="pres">
      <dgm:prSet presAssocID="{F92103A6-FD40-4287-9F78-2BD35344CC91}" presName="child2Text" presStyleLbl="bgAcc1" presStyleIdx="1" presStyleCnt="4">
        <dgm:presLayoutVars>
          <dgm:bulletEnabled val="1"/>
        </dgm:presLayoutVars>
      </dgm:prSet>
      <dgm:spPr/>
    </dgm:pt>
    <dgm:pt modelId="{18262FCB-17C3-433F-8EC1-24DE08E17F88}" type="pres">
      <dgm:prSet presAssocID="{F92103A6-FD40-4287-9F78-2BD35344CC91}" presName="child3group" presStyleCnt="0"/>
      <dgm:spPr/>
    </dgm:pt>
    <dgm:pt modelId="{E299E3DC-60F2-41F0-AFB8-C5FAEF0AB03C}" type="pres">
      <dgm:prSet presAssocID="{F92103A6-FD40-4287-9F78-2BD35344CC91}" presName="child3" presStyleLbl="bgAcc1" presStyleIdx="2" presStyleCnt="4" custScaleX="236331" custScaleY="165518" custLinFactNeighborX="39571" custLinFactNeighborY="-27245"/>
      <dgm:spPr/>
    </dgm:pt>
    <dgm:pt modelId="{1A4BD3B2-E9F2-4935-A24B-3111300002EA}" type="pres">
      <dgm:prSet presAssocID="{F92103A6-FD40-4287-9F78-2BD35344CC91}" presName="child3Text" presStyleLbl="bgAcc1" presStyleIdx="2" presStyleCnt="4">
        <dgm:presLayoutVars>
          <dgm:bulletEnabled val="1"/>
        </dgm:presLayoutVars>
      </dgm:prSet>
      <dgm:spPr/>
    </dgm:pt>
    <dgm:pt modelId="{6E76AA8E-1B66-4C5C-97C0-6F2EEB3CE6D6}" type="pres">
      <dgm:prSet presAssocID="{F92103A6-FD40-4287-9F78-2BD35344CC91}" presName="child4group" presStyleCnt="0"/>
      <dgm:spPr/>
    </dgm:pt>
    <dgm:pt modelId="{921F0109-4235-40B5-9773-C21AA8B69C4A}" type="pres">
      <dgm:prSet presAssocID="{F92103A6-FD40-4287-9F78-2BD35344CC91}" presName="child4" presStyleLbl="bgAcc1" presStyleIdx="3" presStyleCnt="4" custScaleX="225870" custScaleY="168555" custLinFactNeighborX="-36647" custLinFactNeighborY="-25655"/>
      <dgm:spPr/>
    </dgm:pt>
    <dgm:pt modelId="{B40378E2-2438-46C2-ABD7-A0384D8C2F2F}" type="pres">
      <dgm:prSet presAssocID="{F92103A6-FD40-4287-9F78-2BD35344CC91}" presName="child4Text" presStyleLbl="bgAcc1" presStyleIdx="3" presStyleCnt="4">
        <dgm:presLayoutVars>
          <dgm:bulletEnabled val="1"/>
        </dgm:presLayoutVars>
      </dgm:prSet>
      <dgm:spPr/>
    </dgm:pt>
    <dgm:pt modelId="{3C198B15-4A66-47DB-B2E3-329E86829932}" type="pres">
      <dgm:prSet presAssocID="{F92103A6-FD40-4287-9F78-2BD35344CC91}" presName="childPlaceholder" presStyleCnt="0"/>
      <dgm:spPr/>
    </dgm:pt>
    <dgm:pt modelId="{365BE1BA-176B-4903-8D97-6D477194025D}" type="pres">
      <dgm:prSet presAssocID="{F92103A6-FD40-4287-9F78-2BD35344CC91}" presName="circle" presStyleCnt="0"/>
      <dgm:spPr/>
    </dgm:pt>
    <dgm:pt modelId="{24E6353E-7B56-4D0C-88E6-87DB6339FDFD}" type="pres">
      <dgm:prSet presAssocID="{F92103A6-FD40-4287-9F78-2BD35344CC91}" presName="quadrant1" presStyleLbl="node1" presStyleIdx="0" presStyleCnt="4" custScaleX="75882" custScaleY="45207" custLinFactNeighborX="8385" custLinFactNeighborY="23869">
        <dgm:presLayoutVars>
          <dgm:chMax val="1"/>
          <dgm:bulletEnabled val="1"/>
        </dgm:presLayoutVars>
      </dgm:prSet>
      <dgm:spPr/>
    </dgm:pt>
    <dgm:pt modelId="{87BDE8E8-C39F-41CD-81E4-E220B84454C1}" type="pres">
      <dgm:prSet presAssocID="{F92103A6-FD40-4287-9F78-2BD35344CC91}" presName="quadrant2" presStyleLbl="node1" presStyleIdx="1" presStyleCnt="4" custScaleX="82558" custScaleY="44242" custLinFactNeighborX="-16202" custLinFactNeighborY="23901">
        <dgm:presLayoutVars>
          <dgm:chMax val="1"/>
          <dgm:bulletEnabled val="1"/>
        </dgm:presLayoutVars>
      </dgm:prSet>
      <dgm:spPr/>
    </dgm:pt>
    <dgm:pt modelId="{10F55914-DBD2-4946-AC29-7A41C1C28475}" type="pres">
      <dgm:prSet presAssocID="{F92103A6-FD40-4287-9F78-2BD35344CC91}" presName="quadrant3" presStyleLbl="node1" presStyleIdx="2" presStyleCnt="4" custScaleX="80783" custScaleY="46713" custLinFactNeighborX="-17037" custLinFactNeighborY="-35687">
        <dgm:presLayoutVars>
          <dgm:chMax val="1"/>
          <dgm:bulletEnabled val="1"/>
        </dgm:presLayoutVars>
      </dgm:prSet>
      <dgm:spPr/>
    </dgm:pt>
    <dgm:pt modelId="{5930B7C4-9D83-4976-B7F5-B99E7D24E525}" type="pres">
      <dgm:prSet presAssocID="{F92103A6-FD40-4287-9F78-2BD35344CC91}" presName="quadrant4" presStyleLbl="node1" presStyleIdx="3" presStyleCnt="4" custScaleX="76561" custScaleY="48298" custLinFactNeighborX="8313" custLinFactNeighborY="-35566">
        <dgm:presLayoutVars>
          <dgm:chMax val="1"/>
          <dgm:bulletEnabled val="1"/>
        </dgm:presLayoutVars>
      </dgm:prSet>
      <dgm:spPr/>
    </dgm:pt>
    <dgm:pt modelId="{5D8D951F-FBD4-43CC-9415-210877BC3283}" type="pres">
      <dgm:prSet presAssocID="{F92103A6-FD40-4287-9F78-2BD35344CC91}" presName="quadrantPlaceholder" presStyleCnt="0"/>
      <dgm:spPr/>
    </dgm:pt>
    <dgm:pt modelId="{0BFF6B15-16BC-4E06-92F8-65DB02CAC99A}" type="pres">
      <dgm:prSet presAssocID="{F92103A6-FD40-4287-9F78-2BD35344CC91}" presName="center1" presStyleLbl="fgShp" presStyleIdx="0" presStyleCnt="2" custScaleX="78290" custScaleY="77493" custLinFactNeighborX="-14679" custLinFactNeighborY="-1421"/>
      <dgm:spPr>
        <a:solidFill>
          <a:srgbClr val="ED237A"/>
        </a:solidFill>
      </dgm:spPr>
    </dgm:pt>
    <dgm:pt modelId="{8191D72B-EDA5-4068-BAD7-4A70BF217C04}" type="pres">
      <dgm:prSet presAssocID="{F92103A6-FD40-4287-9F78-2BD35344CC91}" presName="center2" presStyleLbl="fgShp" presStyleIdx="1" presStyleCnt="2" custScaleX="78291" custScaleY="90800" custLinFactNeighborX="-14680" custLinFactNeighborY="-33611"/>
      <dgm:spPr>
        <a:solidFill>
          <a:schemeClr val="tx2"/>
        </a:solidFill>
      </dgm:spPr>
    </dgm:pt>
  </dgm:ptLst>
  <dgm:cxnLst>
    <dgm:cxn modelId="{F1E62500-EEF9-4709-9442-1F28B4D9B22E}" srcId="{90919D1C-4E4B-48B2-8F1A-162FE2EC5D24}" destId="{392EC931-6C2B-4A69-913F-2EB170A879ED}" srcOrd="3" destOrd="0" parTransId="{2CD1A358-7E1D-4A99-BB18-D6F9EC4565B9}" sibTransId="{BDF0C583-A108-49AF-A139-F50E782EE441}"/>
    <dgm:cxn modelId="{7514D900-4650-465B-BABD-2CB770DABA69}" type="presOf" srcId="{E2B67661-6DC0-4D5E-829E-D046AF3AFDA7}" destId="{BB7C651F-02DB-444D-A4CF-4B7784C3B3F4}" srcOrd="0" destOrd="0" presId="urn:microsoft.com/office/officeart/2005/8/layout/cycle4"/>
    <dgm:cxn modelId="{9AD7AE01-4022-40F0-A173-274055831778}" type="presOf" srcId="{D9B92ED4-6A19-49B5-B7F6-9765C28BAA37}" destId="{E299E3DC-60F2-41F0-AFB8-C5FAEF0AB03C}" srcOrd="0" destOrd="5" presId="urn:microsoft.com/office/officeart/2005/8/layout/cycle4"/>
    <dgm:cxn modelId="{4B309402-5ADC-4CDE-9C3D-C97B06207EFA}" type="presOf" srcId="{5FDDA0EF-EA22-4E92-828A-05862BF520DD}" destId="{E299E3DC-60F2-41F0-AFB8-C5FAEF0AB03C}" srcOrd="0" destOrd="4" presId="urn:microsoft.com/office/officeart/2005/8/layout/cycle4"/>
    <dgm:cxn modelId="{A7475904-1F66-4644-BC04-1F025CDC4D2A}" srcId="{F92103A6-FD40-4287-9F78-2BD35344CC91}" destId="{90919D1C-4E4B-48B2-8F1A-162FE2EC5D24}" srcOrd="2" destOrd="0" parTransId="{D7237C1C-6C9A-4162-BCE6-C997E271BCCC}" sibTransId="{F764046D-C467-48B8-94C5-504B8A376CF4}"/>
    <dgm:cxn modelId="{5623AD09-5FEF-48A9-8017-9238BD66A829}" type="presOf" srcId="{55F10639-7CBC-4651-9D1B-43CD289872CD}" destId="{BB7C651F-02DB-444D-A4CF-4B7784C3B3F4}" srcOrd="0" destOrd="1" presId="urn:microsoft.com/office/officeart/2005/8/layout/cycle4"/>
    <dgm:cxn modelId="{12C9730C-C900-4A04-8C07-0DA11684064D}" type="presOf" srcId="{D9B92ED4-6A19-49B5-B7F6-9765C28BAA37}" destId="{1A4BD3B2-E9F2-4935-A24B-3111300002EA}" srcOrd="1" destOrd="5" presId="urn:microsoft.com/office/officeart/2005/8/layout/cycle4"/>
    <dgm:cxn modelId="{48F20A0D-D582-448C-915F-3F8E557888BC}" type="presOf" srcId="{3DC66C34-9F1E-4F99-8720-A821DFEAE63F}" destId="{B40378E2-2438-46C2-ABD7-A0384D8C2F2F}" srcOrd="1" destOrd="5" presId="urn:microsoft.com/office/officeart/2005/8/layout/cycle4"/>
    <dgm:cxn modelId="{D1688E0D-5F13-4F74-99C6-5E3D642C5D11}" srcId="{90919D1C-4E4B-48B2-8F1A-162FE2EC5D24}" destId="{AF537974-B92E-4367-B1D8-68E76BF5DEBF}" srcOrd="1" destOrd="0" parTransId="{01241AA7-E77E-4819-A32C-09C3E0ED189A}" sibTransId="{D0E6B2A5-C92C-42A9-B9D5-99F9AFA6EA40}"/>
    <dgm:cxn modelId="{97832F0E-CEE3-4F72-9E09-CAF68D2613EC}" type="presOf" srcId="{F4F3DD2C-7167-40E8-86D6-3CDA418456E9}" destId="{B4360DFC-841B-4A49-96F0-C5C880146021}" srcOrd="0" destOrd="0" presId="urn:microsoft.com/office/officeart/2005/8/layout/cycle4"/>
    <dgm:cxn modelId="{C0C4E711-7A1B-464A-994F-A17FFF3FCDB5}" srcId="{F92103A6-FD40-4287-9F78-2BD35344CC91}" destId="{B0B61387-1561-4878-8FE4-FC33B3D2B867}" srcOrd="0" destOrd="0" parTransId="{F2603866-C7AF-435B-B6C7-E8CAE4C8A941}" sibTransId="{0C4C8935-4D71-4126-92F8-1CFA4CF0BFED}"/>
    <dgm:cxn modelId="{3A1FEA16-108B-478D-9669-B2C3C1756B8A}" type="presOf" srcId="{C55560AE-C8B8-4D13-AE7B-6D04089BD152}" destId="{910E3BAC-DD69-4604-AED8-A7E455856732}" srcOrd="1" destOrd="1" presId="urn:microsoft.com/office/officeart/2005/8/layout/cycle4"/>
    <dgm:cxn modelId="{0BF86318-7BEF-47E8-9C0D-4A9810427518}" type="presOf" srcId="{85F619FC-085E-4930-857F-0815178CD7D9}" destId="{BB7C651F-02DB-444D-A4CF-4B7784C3B3F4}" srcOrd="0" destOrd="5" presId="urn:microsoft.com/office/officeart/2005/8/layout/cycle4"/>
    <dgm:cxn modelId="{DA385418-F4FE-478D-8203-0594BC9CDD4C}" srcId="{90919D1C-4E4B-48B2-8F1A-162FE2EC5D24}" destId="{C12C6F17-4DAE-4375-A6F6-C699F0FDC5B6}" srcOrd="0" destOrd="0" parTransId="{99051C4D-AF68-4501-80F7-EA972BDD7373}" sibTransId="{3407B042-43DC-42E2-8CF6-18A21FC9D8F4}"/>
    <dgm:cxn modelId="{97431319-8134-4D2E-8539-B658E9F19FB3}" type="presOf" srcId="{19CDFF51-031D-4CF5-A558-AB3BF9BDD2A8}" destId="{910E3BAC-DD69-4604-AED8-A7E455856732}" srcOrd="1" destOrd="5" presId="urn:microsoft.com/office/officeart/2005/8/layout/cycle4"/>
    <dgm:cxn modelId="{1ADA211A-09C8-461B-A9AE-581839CBEA81}" type="presOf" srcId="{8BBAD911-4E3E-400B-837C-A1F1DB691C76}" destId="{E299E3DC-60F2-41F0-AFB8-C5FAEF0AB03C}" srcOrd="0" destOrd="10" presId="urn:microsoft.com/office/officeart/2005/8/layout/cycle4"/>
    <dgm:cxn modelId="{CAC9F71F-1BF3-47EA-91AF-683FF3F5D3FE}" type="presOf" srcId="{8BBAD911-4E3E-400B-837C-A1F1DB691C76}" destId="{1A4BD3B2-E9F2-4935-A24B-3111300002EA}" srcOrd="1" destOrd="10" presId="urn:microsoft.com/office/officeart/2005/8/layout/cycle4"/>
    <dgm:cxn modelId="{D2EBC528-6548-4F3F-8C64-338D6CE25A64}" type="presOf" srcId="{11A5B297-E2ED-4859-8487-CC4DA2BA5C1E}" destId="{BB7C651F-02DB-444D-A4CF-4B7784C3B3F4}" srcOrd="0" destOrd="4" presId="urn:microsoft.com/office/officeart/2005/8/layout/cycle4"/>
    <dgm:cxn modelId="{F8B5AF2D-308B-4020-A298-5738A3AE6684}" type="presOf" srcId="{5FA84AC2-AB06-4D14-8E1C-F485EFEC1623}" destId="{B4360DFC-841B-4A49-96F0-C5C880146021}" srcOrd="0" destOrd="4" presId="urn:microsoft.com/office/officeart/2005/8/layout/cycle4"/>
    <dgm:cxn modelId="{A7C9B02F-0989-419B-BF95-853880643F04}" srcId="{B0B61387-1561-4878-8FE4-FC33B3D2B867}" destId="{11A5B297-E2ED-4859-8487-CC4DA2BA5C1E}" srcOrd="4" destOrd="0" parTransId="{055E8FE8-F6F9-479D-B763-136CCB297935}" sibTransId="{A41D15D4-4DEC-4CCC-B6F1-4AB0E3A5BDED}"/>
    <dgm:cxn modelId="{D6CD7F30-C654-49C1-85D4-0B6778723E6F}" type="presOf" srcId="{70462262-7A1B-494F-9420-2BDA5E6D08A1}" destId="{E299E3DC-60F2-41F0-AFB8-C5FAEF0AB03C}" srcOrd="0" destOrd="6" presId="urn:microsoft.com/office/officeart/2005/8/layout/cycle4"/>
    <dgm:cxn modelId="{E6B46131-1D37-4952-A1AA-3DB02AE0E7F1}" type="presOf" srcId="{19CDFF51-031D-4CF5-A558-AB3BF9BDD2A8}" destId="{B4360DFC-841B-4A49-96F0-C5C880146021}" srcOrd="0" destOrd="5" presId="urn:microsoft.com/office/officeart/2005/8/layout/cycle4"/>
    <dgm:cxn modelId="{18B43934-3DAB-4C3A-8B82-AEDC2CD9A6D3}" srcId="{B4A6E726-BEE5-4DFD-B48F-F4E495ED0AA0}" destId="{95E7EB3A-83DF-4E04-BBC8-85AE463B64C0}" srcOrd="3" destOrd="0" parTransId="{8DB32ACC-56CB-43DA-B788-B95AFBD7A7BF}" sibTransId="{AE253F03-32E1-40D2-96F4-68A9CC840719}"/>
    <dgm:cxn modelId="{4BCFBC34-0FFF-4C6E-BE5C-456FE7DAB39A}" type="presOf" srcId="{F4F3DD2C-7167-40E8-86D6-3CDA418456E9}" destId="{910E3BAC-DD69-4604-AED8-A7E455856732}" srcOrd="1" destOrd="0" presId="urn:microsoft.com/office/officeart/2005/8/layout/cycle4"/>
    <dgm:cxn modelId="{318D0D37-76D3-4B14-8423-BECB35A36A24}" srcId="{90919D1C-4E4B-48B2-8F1A-162FE2EC5D24}" destId="{5FDDA0EF-EA22-4E92-828A-05862BF520DD}" srcOrd="4" destOrd="0" parTransId="{41C84C82-FE1A-42AC-BA15-E9A3EEF9E503}" sibTransId="{6D7D8AC1-847B-49C8-93CC-391F520DB25C}"/>
    <dgm:cxn modelId="{D68DB13B-DC3F-4399-93FF-8E6CB105CAB9}" type="presOf" srcId="{F128A1EA-83F2-4848-BFF5-2A500C8778E6}" destId="{1A4BD3B2-E9F2-4935-A24B-3111300002EA}" srcOrd="1" destOrd="8" presId="urn:microsoft.com/office/officeart/2005/8/layout/cycle4"/>
    <dgm:cxn modelId="{0398933F-B056-4549-ACA4-92BF37A75608}" type="presOf" srcId="{AF537974-B92E-4367-B1D8-68E76BF5DEBF}" destId="{E299E3DC-60F2-41F0-AFB8-C5FAEF0AB03C}" srcOrd="0" destOrd="1" presId="urn:microsoft.com/office/officeart/2005/8/layout/cycle4"/>
    <dgm:cxn modelId="{E5575B61-0A8D-431D-AF8E-8F66FE92D582}" srcId="{90919D1C-4E4B-48B2-8F1A-162FE2EC5D24}" destId="{65CE6689-E5C4-43F1-B736-F885216C7E07}" srcOrd="2" destOrd="0" parTransId="{C7E3C477-E019-4E37-938A-6FF1BFFEE0D3}" sibTransId="{35222632-5CAA-4892-B886-0FCBB60620FB}"/>
    <dgm:cxn modelId="{4BB47361-B036-41C5-BBC0-7A474B8C1023}" type="presOf" srcId="{11A5B297-E2ED-4859-8487-CC4DA2BA5C1E}" destId="{11D4BEC1-F899-4C5D-BD4D-822C70F0C994}" srcOrd="1" destOrd="4" presId="urn:microsoft.com/office/officeart/2005/8/layout/cycle4"/>
    <dgm:cxn modelId="{C370AF42-90CF-40DC-82A5-F8673CBFD396}" type="presOf" srcId="{3DD1C7DC-2203-4E81-99D1-C3FEDCC2A024}" destId="{B40378E2-2438-46C2-ABD7-A0384D8C2F2F}" srcOrd="1" destOrd="2" presId="urn:microsoft.com/office/officeart/2005/8/layout/cycle4"/>
    <dgm:cxn modelId="{6FBC7064-8F4D-44CB-B066-AF270958F5DE}" type="presOf" srcId="{5FDDA0EF-EA22-4E92-828A-05862BF520DD}" destId="{1A4BD3B2-E9F2-4935-A24B-3111300002EA}" srcOrd="1" destOrd="4" presId="urn:microsoft.com/office/officeart/2005/8/layout/cycle4"/>
    <dgm:cxn modelId="{DE5DA364-1AC8-465A-8876-4A0B182C64DC}" type="presOf" srcId="{90919D1C-4E4B-48B2-8F1A-162FE2EC5D24}" destId="{10F55914-DBD2-4946-AC29-7A41C1C28475}" srcOrd="0" destOrd="0" presId="urn:microsoft.com/office/officeart/2005/8/layout/cycle4"/>
    <dgm:cxn modelId="{3A69AF65-2B23-4739-9AD8-AE910D91710F}" type="presOf" srcId="{95E7EB3A-83DF-4E04-BBC8-85AE463B64C0}" destId="{B4360DFC-841B-4A49-96F0-C5C880146021}" srcOrd="0" destOrd="3" presId="urn:microsoft.com/office/officeart/2005/8/layout/cycle4"/>
    <dgm:cxn modelId="{277F5B66-E591-4C6B-A73F-D45AA18324FE}" type="presOf" srcId="{126B47BC-E48A-4A00-A030-BB49C87A4838}" destId="{921F0109-4235-40B5-9773-C21AA8B69C4A}" srcOrd="0" destOrd="1" presId="urn:microsoft.com/office/officeart/2005/8/layout/cycle4"/>
    <dgm:cxn modelId="{E3D23368-BF3D-4F2C-BF51-A9A3FE00A767}" type="presOf" srcId="{A2F7A6D2-BA3F-4B29-BE18-F259021ED377}" destId="{B4360DFC-841B-4A49-96F0-C5C880146021}" srcOrd="0" destOrd="2" presId="urn:microsoft.com/office/officeart/2005/8/layout/cycle4"/>
    <dgm:cxn modelId="{090CDF68-09E4-4812-8BBB-519FC9EB20BC}" type="presOf" srcId="{B0B61387-1561-4878-8FE4-FC33B3D2B867}" destId="{24E6353E-7B56-4D0C-88E6-87DB6339FDFD}" srcOrd="0" destOrd="0" presId="urn:microsoft.com/office/officeart/2005/8/layout/cycle4"/>
    <dgm:cxn modelId="{2915526A-6AE2-4FB2-82C0-3A8DA2218C8F}" srcId="{90919D1C-4E4B-48B2-8F1A-162FE2EC5D24}" destId="{F128A1EA-83F2-4848-BFF5-2A500C8778E6}" srcOrd="8" destOrd="0" parTransId="{4259663A-4B20-4E40-A478-78F8233C664B}" sibTransId="{F996CA13-1C64-4F6B-83B0-C5D60BACA4C2}"/>
    <dgm:cxn modelId="{042FAD6B-03A7-4943-AEA3-87B9E18AC610}" type="presOf" srcId="{C55560AE-C8B8-4D13-AE7B-6D04089BD152}" destId="{B4360DFC-841B-4A49-96F0-C5C880146021}" srcOrd="0" destOrd="1" presId="urn:microsoft.com/office/officeart/2005/8/layout/cycle4"/>
    <dgm:cxn modelId="{A7FAFB4B-1FF6-4B3D-AC68-78119646F2FA}" srcId="{B4A6E726-BEE5-4DFD-B48F-F4E495ED0AA0}" destId="{5FA84AC2-AB06-4D14-8E1C-F485EFEC1623}" srcOrd="4" destOrd="0" parTransId="{87492BD0-7942-4391-A747-09C9C439DFC4}" sibTransId="{B638389D-32E9-4311-9E19-47AEA1A07247}"/>
    <dgm:cxn modelId="{0524846C-E954-49F7-B5A0-5788075AE5BC}" srcId="{839CA42D-94C1-49B5-AAD3-2D0702824D49}" destId="{3DD1C7DC-2203-4E81-99D1-C3FEDCC2A024}" srcOrd="2" destOrd="0" parTransId="{A12E3625-34C0-47D8-BFD0-18CAC58AF912}" sibTransId="{F7E0F861-C18A-443A-8AA6-8A4CA136061A}"/>
    <dgm:cxn modelId="{01FAEA6C-0C01-4331-8FF4-9D40C286C0E1}" type="presOf" srcId="{281651D7-421A-459F-897F-BE483840B212}" destId="{E299E3DC-60F2-41F0-AFB8-C5FAEF0AB03C}" srcOrd="0" destOrd="7" presId="urn:microsoft.com/office/officeart/2005/8/layout/cycle4"/>
    <dgm:cxn modelId="{D1C72D4E-4EDC-4360-B92D-204306CCBF50}" type="presOf" srcId="{3DD1C7DC-2203-4E81-99D1-C3FEDCC2A024}" destId="{921F0109-4235-40B5-9773-C21AA8B69C4A}" srcOrd="0" destOrd="2" presId="urn:microsoft.com/office/officeart/2005/8/layout/cycle4"/>
    <dgm:cxn modelId="{A1EEC74E-04EE-420B-9516-5A8B61CA0988}" srcId="{B0B61387-1561-4878-8FE4-FC33B3D2B867}" destId="{0B6442BF-C25D-48CB-9556-6688FB2441B6}" srcOrd="2" destOrd="0" parTransId="{A785151E-58FF-48F6-AECE-4669EC3C0480}" sibTransId="{55360141-CE96-427F-A052-5D453B47F2AD}"/>
    <dgm:cxn modelId="{0AB79150-3D30-43D2-A3A8-55137C635FEE}" type="presOf" srcId="{10FA4F8A-311B-4923-87DA-02A8D1F16EA8}" destId="{1A4BD3B2-E9F2-4935-A24B-3111300002EA}" srcOrd="1" destOrd="9" presId="urn:microsoft.com/office/officeart/2005/8/layout/cycle4"/>
    <dgm:cxn modelId="{0AE89850-2349-4385-A36B-D6ED4FE24897}" srcId="{90919D1C-4E4B-48B2-8F1A-162FE2EC5D24}" destId="{70462262-7A1B-494F-9420-2BDA5E6D08A1}" srcOrd="6" destOrd="0" parTransId="{E8941A67-1C54-486D-9518-F82AD88AD569}" sibTransId="{3B51A854-2C2E-4EF1-AB86-7D4EAC75C31C}"/>
    <dgm:cxn modelId="{5465A373-F84F-4219-9710-3980EED28B02}" type="presOf" srcId="{0B6442BF-C25D-48CB-9556-6688FB2441B6}" destId="{BB7C651F-02DB-444D-A4CF-4B7784C3B3F4}" srcOrd="0" destOrd="2" presId="urn:microsoft.com/office/officeart/2005/8/layout/cycle4"/>
    <dgm:cxn modelId="{85BCD373-9ACD-4ED1-9DBC-15B3B91A6758}" srcId="{90919D1C-4E4B-48B2-8F1A-162FE2EC5D24}" destId="{8BBAD911-4E3E-400B-837C-A1F1DB691C76}" srcOrd="10" destOrd="0" parTransId="{77628814-B7B7-4166-8CF5-342D96C5CBCD}" sibTransId="{B0D5553F-8EAE-4661-AB20-A145205D8855}"/>
    <dgm:cxn modelId="{C9891574-94D1-4196-9CFC-6A0EC0DDA24A}" type="presOf" srcId="{10FA4F8A-311B-4923-87DA-02A8D1F16EA8}" destId="{E299E3DC-60F2-41F0-AFB8-C5FAEF0AB03C}" srcOrd="0" destOrd="9" presId="urn:microsoft.com/office/officeart/2005/8/layout/cycle4"/>
    <dgm:cxn modelId="{88FCAF54-9628-494B-90E8-119682BF1365}" srcId="{839CA42D-94C1-49B5-AAD3-2D0702824D49}" destId="{FBCF6A40-E047-49D7-B1BB-20A8B07E335A}" srcOrd="4" destOrd="0" parTransId="{D063663A-792C-41E8-B025-184AD98EB507}" sibTransId="{29932466-5667-4F46-9873-49D4825CB40F}"/>
    <dgm:cxn modelId="{8E15ED74-1471-4FE8-A821-3266F5831FD7}" type="presOf" srcId="{B4A6E726-BEE5-4DFD-B48F-F4E495ED0AA0}" destId="{87BDE8E8-C39F-41CD-81E4-E220B84454C1}" srcOrd="0" destOrd="0" presId="urn:microsoft.com/office/officeart/2005/8/layout/cycle4"/>
    <dgm:cxn modelId="{649DC079-6B1A-4A03-9BDA-A4A7E3FFF5CC}" srcId="{B0B61387-1561-4878-8FE4-FC33B3D2B867}" destId="{E2B67661-6DC0-4D5E-829E-D046AF3AFDA7}" srcOrd="0" destOrd="0" parTransId="{8DEFE224-A552-4D6E-9FD3-17D0E9443A7C}" sibTransId="{CD273EB8-A677-4F00-96FB-BF5778431722}"/>
    <dgm:cxn modelId="{7D2FC57B-3DA2-439E-97DE-A7AF9E163D21}" type="presOf" srcId="{1C50CA22-5971-42D5-B2D1-6BCDFBB9234B}" destId="{11D4BEC1-F899-4C5D-BD4D-822C70F0C994}" srcOrd="1" destOrd="3" presId="urn:microsoft.com/office/officeart/2005/8/layout/cycle4"/>
    <dgm:cxn modelId="{EC47017F-4445-460F-910F-714068553895}" type="presOf" srcId="{AF537974-B92E-4367-B1D8-68E76BF5DEBF}" destId="{1A4BD3B2-E9F2-4935-A24B-3111300002EA}" srcOrd="1" destOrd="1" presId="urn:microsoft.com/office/officeart/2005/8/layout/cycle4"/>
    <dgm:cxn modelId="{C6FB9080-E4C7-4868-B31A-8DD677707EFF}" type="presOf" srcId="{392EC931-6C2B-4A69-913F-2EB170A879ED}" destId="{1A4BD3B2-E9F2-4935-A24B-3111300002EA}" srcOrd="1" destOrd="3" presId="urn:microsoft.com/office/officeart/2005/8/layout/cycle4"/>
    <dgm:cxn modelId="{67A81484-46B2-4F33-95F7-E32F394D3AC2}" type="presOf" srcId="{F128A1EA-83F2-4848-BFF5-2A500C8778E6}" destId="{E299E3DC-60F2-41F0-AFB8-C5FAEF0AB03C}" srcOrd="0" destOrd="8" presId="urn:microsoft.com/office/officeart/2005/8/layout/cycle4"/>
    <dgm:cxn modelId="{2F7F8C84-1DB0-4542-A5F9-F3B99778F084}" srcId="{B0B61387-1561-4878-8FE4-FC33B3D2B867}" destId="{1C50CA22-5971-42D5-B2D1-6BCDFBB9234B}" srcOrd="3" destOrd="0" parTransId="{BE25C0A9-2608-4D52-B795-0C193AFBC1F0}" sibTransId="{121D5388-B9BE-482F-8801-5A21D79310A6}"/>
    <dgm:cxn modelId="{8A40F185-3977-4B5D-857C-EFA6F03101BC}" srcId="{F92103A6-FD40-4287-9F78-2BD35344CC91}" destId="{B4A6E726-BEE5-4DFD-B48F-F4E495ED0AA0}" srcOrd="1" destOrd="0" parTransId="{FD492227-C9D1-49F5-9091-0F9050C37248}" sibTransId="{8FE06528-661E-47E5-985A-6EE06C73F4DF}"/>
    <dgm:cxn modelId="{FC66E688-E250-468D-97FB-C4BF948E69DB}" type="presOf" srcId="{FBCF6A40-E047-49D7-B1BB-20A8B07E335A}" destId="{B40378E2-2438-46C2-ABD7-A0384D8C2F2F}" srcOrd="1" destOrd="4" presId="urn:microsoft.com/office/officeart/2005/8/layout/cycle4"/>
    <dgm:cxn modelId="{33ED0C89-A7E0-4372-808E-060B6F14FF77}" type="presOf" srcId="{7B5E10DC-386D-41C6-894D-8E08726A1834}" destId="{11D4BEC1-F899-4C5D-BD4D-822C70F0C994}" srcOrd="1" destOrd="6" presId="urn:microsoft.com/office/officeart/2005/8/layout/cycle4"/>
    <dgm:cxn modelId="{E5525989-208E-4F2B-B099-781F02FED22D}" type="presOf" srcId="{3DC66C34-9F1E-4F99-8720-A821DFEAE63F}" destId="{921F0109-4235-40B5-9773-C21AA8B69C4A}" srcOrd="0" destOrd="5" presId="urn:microsoft.com/office/officeart/2005/8/layout/cycle4"/>
    <dgm:cxn modelId="{B254BC8D-A37B-49DB-A7CE-C639ECEFDC09}" type="presOf" srcId="{70462262-7A1B-494F-9420-2BDA5E6D08A1}" destId="{1A4BD3B2-E9F2-4935-A24B-3111300002EA}" srcOrd="1" destOrd="6" presId="urn:microsoft.com/office/officeart/2005/8/layout/cycle4"/>
    <dgm:cxn modelId="{EEEE408E-FE74-434A-A104-E3375BAF8016}" type="presOf" srcId="{392EC931-6C2B-4A69-913F-2EB170A879ED}" destId="{E299E3DC-60F2-41F0-AFB8-C5FAEF0AB03C}" srcOrd="0" destOrd="3" presId="urn:microsoft.com/office/officeart/2005/8/layout/cycle4"/>
    <dgm:cxn modelId="{94469C8E-3466-478E-99B3-328662A6CEB3}" srcId="{B0B61387-1561-4878-8FE4-FC33B3D2B867}" destId="{55F10639-7CBC-4651-9D1B-43CD289872CD}" srcOrd="1" destOrd="0" parTransId="{DC0B93A8-45D4-4F10-954F-6C5838314883}" sibTransId="{BB9D53F2-5245-41EC-94AB-D55C31FBAB18}"/>
    <dgm:cxn modelId="{486F6B91-645D-4521-A92B-5DA606968964}" srcId="{B0B61387-1561-4878-8FE4-FC33B3D2B867}" destId="{7B5E10DC-386D-41C6-894D-8E08726A1834}" srcOrd="6" destOrd="0" parTransId="{55897257-BAB2-40EE-A538-0F858DC9EA43}" sibTransId="{7A41F9AA-AB10-443F-8336-203FBD3352AE}"/>
    <dgm:cxn modelId="{99FA9B96-8709-4AB8-A7BE-8E706021C007}" type="presOf" srcId="{FBCF6A40-E047-49D7-B1BB-20A8B07E335A}" destId="{921F0109-4235-40B5-9773-C21AA8B69C4A}" srcOrd="0" destOrd="4" presId="urn:microsoft.com/office/officeart/2005/8/layout/cycle4"/>
    <dgm:cxn modelId="{712D5998-1A4B-4B65-8C0C-7C4ABB70EEB5}" srcId="{B4A6E726-BEE5-4DFD-B48F-F4E495ED0AA0}" destId="{F4F3DD2C-7167-40E8-86D6-3CDA418456E9}" srcOrd="0" destOrd="0" parTransId="{13BCBCFA-2C73-400A-A60F-E4EB3D67E219}" sibTransId="{C1604062-C0F1-42D7-9573-3F4093A6E4AC}"/>
    <dgm:cxn modelId="{7776BD99-8B5E-48C6-A947-3860C03A5279}" type="presOf" srcId="{DE11A968-384C-4DB5-8962-7D50046C1716}" destId="{921F0109-4235-40B5-9773-C21AA8B69C4A}" srcOrd="0" destOrd="0" presId="urn:microsoft.com/office/officeart/2005/8/layout/cycle4"/>
    <dgm:cxn modelId="{EE6B379F-C0D5-4E95-8521-2A33AEE1E92D}" type="presOf" srcId="{281651D7-421A-459F-897F-BE483840B212}" destId="{1A4BD3B2-E9F2-4935-A24B-3111300002EA}" srcOrd="1" destOrd="7" presId="urn:microsoft.com/office/officeart/2005/8/layout/cycle4"/>
    <dgm:cxn modelId="{D027C6A2-1AAC-432D-8803-A507A681FFD1}" type="presOf" srcId="{C12C6F17-4DAE-4375-A6F6-C699F0FDC5B6}" destId="{1A4BD3B2-E9F2-4935-A24B-3111300002EA}" srcOrd="1" destOrd="0" presId="urn:microsoft.com/office/officeart/2005/8/layout/cycle4"/>
    <dgm:cxn modelId="{F59272A4-F5E5-483D-BB77-546E9E0A56F3}" type="presOf" srcId="{A2F7A6D2-BA3F-4B29-BE18-F259021ED377}" destId="{910E3BAC-DD69-4604-AED8-A7E455856732}" srcOrd="1" destOrd="2" presId="urn:microsoft.com/office/officeart/2005/8/layout/cycle4"/>
    <dgm:cxn modelId="{FEBB8EA4-D462-4E38-81FD-D4AB73D9A3EC}" type="presOf" srcId="{65CE6689-E5C4-43F1-B736-F885216C7E07}" destId="{1A4BD3B2-E9F2-4935-A24B-3111300002EA}" srcOrd="1" destOrd="2" presId="urn:microsoft.com/office/officeart/2005/8/layout/cycle4"/>
    <dgm:cxn modelId="{CB9C54A6-7FE2-4006-B4CA-C2B2D92B8EBB}" type="presOf" srcId="{E2B67661-6DC0-4D5E-829E-D046AF3AFDA7}" destId="{11D4BEC1-F899-4C5D-BD4D-822C70F0C994}" srcOrd="1" destOrd="0" presId="urn:microsoft.com/office/officeart/2005/8/layout/cycle4"/>
    <dgm:cxn modelId="{BCF8B5A9-30C5-4BB8-9952-4EF5E700A0E8}" type="presOf" srcId="{DE11A968-384C-4DB5-8962-7D50046C1716}" destId="{B40378E2-2438-46C2-ABD7-A0384D8C2F2F}" srcOrd="1" destOrd="0" presId="urn:microsoft.com/office/officeart/2005/8/layout/cycle4"/>
    <dgm:cxn modelId="{507926AA-65C3-4621-803E-44C71A83DB19}" srcId="{839CA42D-94C1-49B5-AAD3-2D0702824D49}" destId="{126B47BC-E48A-4A00-A030-BB49C87A4838}" srcOrd="1" destOrd="0" parTransId="{9D917E5B-97AA-40B6-B861-80C85757C41C}" sibTransId="{7C24D163-369C-454E-8A35-15826D4E3B7C}"/>
    <dgm:cxn modelId="{967299AA-7A75-443D-AA57-BDCB37AD43B6}" srcId="{B4A6E726-BEE5-4DFD-B48F-F4E495ED0AA0}" destId="{19CDFF51-031D-4CF5-A558-AB3BF9BDD2A8}" srcOrd="5" destOrd="0" parTransId="{BB65AA79-A655-4B8B-8DC6-2952B8681E6C}" sibTransId="{ABEFE2A8-995F-4729-AA56-B2605E1CAFEA}"/>
    <dgm:cxn modelId="{78D940AC-5BF2-4C62-875B-FBA6B7961FD7}" type="presOf" srcId="{85F619FC-085E-4930-857F-0815178CD7D9}" destId="{11D4BEC1-F899-4C5D-BD4D-822C70F0C994}" srcOrd="1" destOrd="5" presId="urn:microsoft.com/office/officeart/2005/8/layout/cycle4"/>
    <dgm:cxn modelId="{0E66E1AD-D287-4727-8D31-9778E9E2D983}" type="presOf" srcId="{C12C6F17-4DAE-4375-A6F6-C699F0FDC5B6}" destId="{E299E3DC-60F2-41F0-AFB8-C5FAEF0AB03C}" srcOrd="0" destOrd="0" presId="urn:microsoft.com/office/officeart/2005/8/layout/cycle4"/>
    <dgm:cxn modelId="{A6BF6EB2-111A-4CBC-88D8-31CFE3060464}" type="presOf" srcId="{65CE6689-E5C4-43F1-B736-F885216C7E07}" destId="{E299E3DC-60F2-41F0-AFB8-C5FAEF0AB03C}" srcOrd="0" destOrd="2" presId="urn:microsoft.com/office/officeart/2005/8/layout/cycle4"/>
    <dgm:cxn modelId="{A77102B5-87CC-4084-AB1F-E90194DC14EB}" type="presOf" srcId="{5E0F1B83-56E9-4865-AB3C-F86E27A5521D}" destId="{B40378E2-2438-46C2-ABD7-A0384D8C2F2F}" srcOrd="1" destOrd="3" presId="urn:microsoft.com/office/officeart/2005/8/layout/cycle4"/>
    <dgm:cxn modelId="{47AC3BB5-4BF6-45D5-871E-E425FBC37C99}" srcId="{90919D1C-4E4B-48B2-8F1A-162FE2EC5D24}" destId="{10FA4F8A-311B-4923-87DA-02A8D1F16EA8}" srcOrd="9" destOrd="0" parTransId="{98E468A5-51AA-469E-A33C-C9E9A79F6679}" sibTransId="{93D1CFC7-C203-4D88-99BD-547EF8E81183}"/>
    <dgm:cxn modelId="{4E2EA1BA-CFA7-476D-A595-53D188FD8E7E}" srcId="{B4A6E726-BEE5-4DFD-B48F-F4E495ED0AA0}" destId="{A2F7A6D2-BA3F-4B29-BE18-F259021ED377}" srcOrd="2" destOrd="0" parTransId="{CD57ADE1-5C6A-4554-89CB-C6EF1EC385F0}" sibTransId="{BE1FF252-4F89-414B-A3B8-5C27F77E089C}"/>
    <dgm:cxn modelId="{65FBE8BB-296E-403C-9E20-AFB616C90FD1}" type="presOf" srcId="{95E7EB3A-83DF-4E04-BBC8-85AE463B64C0}" destId="{910E3BAC-DD69-4604-AED8-A7E455856732}" srcOrd="1" destOrd="3" presId="urn:microsoft.com/office/officeart/2005/8/layout/cycle4"/>
    <dgm:cxn modelId="{84FEDCC4-2D18-4078-BDED-CC2D30A48F72}" type="presOf" srcId="{126B47BC-E48A-4A00-A030-BB49C87A4838}" destId="{B40378E2-2438-46C2-ABD7-A0384D8C2F2F}" srcOrd="1" destOrd="1" presId="urn:microsoft.com/office/officeart/2005/8/layout/cycle4"/>
    <dgm:cxn modelId="{040F84C6-4975-47BA-BFD6-62388DD73609}" srcId="{839CA42D-94C1-49B5-AAD3-2D0702824D49}" destId="{5E0F1B83-56E9-4865-AB3C-F86E27A5521D}" srcOrd="3" destOrd="0" parTransId="{6DB4FAE8-B2AE-45AC-9767-84DCFAD8882E}" sibTransId="{3B9934BE-FAD2-4DBF-9CAE-E54A89132F94}"/>
    <dgm:cxn modelId="{BA463EC9-8037-40C4-A493-B9BD9DE23F6F}" type="presOf" srcId="{0B6442BF-C25D-48CB-9556-6688FB2441B6}" destId="{11D4BEC1-F899-4C5D-BD4D-822C70F0C994}" srcOrd="1" destOrd="2" presId="urn:microsoft.com/office/officeart/2005/8/layout/cycle4"/>
    <dgm:cxn modelId="{A008D0CB-C7ED-4C7E-B0BC-A324349C9CFB}" srcId="{839CA42D-94C1-49B5-AAD3-2D0702824D49}" destId="{3DC66C34-9F1E-4F99-8720-A821DFEAE63F}" srcOrd="5" destOrd="0" parTransId="{9B5EA6FF-C6EF-4F84-92BF-93EF9133E0CE}" sibTransId="{556EA2F9-52D1-4CE3-9BAE-4F05F45BCE8C}"/>
    <dgm:cxn modelId="{38641DCE-D0CA-4AED-988B-3688B5271DCD}" srcId="{F92103A6-FD40-4287-9F78-2BD35344CC91}" destId="{839CA42D-94C1-49B5-AAD3-2D0702824D49}" srcOrd="3" destOrd="0" parTransId="{D16DE561-A20E-4DC1-A808-0D1F897889AE}" sibTransId="{BE7D2B21-F018-4751-997A-ACCDF8FE9CC3}"/>
    <dgm:cxn modelId="{F98BEAD0-8C58-4AAB-9FA8-56CA61EABF03}" srcId="{90919D1C-4E4B-48B2-8F1A-162FE2EC5D24}" destId="{D9B92ED4-6A19-49B5-B7F6-9765C28BAA37}" srcOrd="5" destOrd="0" parTransId="{ABC55153-AC5C-40A0-BBB3-7E372171C6A4}" sibTransId="{7579B8C1-DB7F-47F6-BAC7-7A4D3D789F9E}"/>
    <dgm:cxn modelId="{F2EDAED2-165F-4A5D-83E5-B155E970BC48}" type="presOf" srcId="{55F10639-7CBC-4651-9D1B-43CD289872CD}" destId="{11D4BEC1-F899-4C5D-BD4D-822C70F0C994}" srcOrd="1" destOrd="1" presId="urn:microsoft.com/office/officeart/2005/8/layout/cycle4"/>
    <dgm:cxn modelId="{C23A93DA-F40D-4E20-A847-E293369824E2}" type="presOf" srcId="{5E0F1B83-56E9-4865-AB3C-F86E27A5521D}" destId="{921F0109-4235-40B5-9773-C21AA8B69C4A}" srcOrd="0" destOrd="3" presId="urn:microsoft.com/office/officeart/2005/8/layout/cycle4"/>
    <dgm:cxn modelId="{5F3ED7E0-4F42-480B-A9E5-5C6E6F75B341}" srcId="{B0B61387-1561-4878-8FE4-FC33B3D2B867}" destId="{85F619FC-085E-4930-857F-0815178CD7D9}" srcOrd="5" destOrd="0" parTransId="{37D676FA-828F-4BEB-B1F2-7BE9599D31F3}" sibTransId="{9FEBC478-5147-4E57-8AE7-A891829A6C15}"/>
    <dgm:cxn modelId="{B07544E1-42BB-4FB4-88BE-AEBEEE14EB62}" type="presOf" srcId="{839CA42D-94C1-49B5-AAD3-2D0702824D49}" destId="{5930B7C4-9D83-4976-B7F5-B99E7D24E525}" srcOrd="0" destOrd="0" presId="urn:microsoft.com/office/officeart/2005/8/layout/cycle4"/>
    <dgm:cxn modelId="{9F645CE2-507C-45E0-BECF-4978459985C7}" type="presOf" srcId="{1C50CA22-5971-42D5-B2D1-6BCDFBB9234B}" destId="{BB7C651F-02DB-444D-A4CF-4B7784C3B3F4}" srcOrd="0" destOrd="3" presId="urn:microsoft.com/office/officeart/2005/8/layout/cycle4"/>
    <dgm:cxn modelId="{94CEC2ED-CABF-4A42-8C1E-826C055E0262}" srcId="{90919D1C-4E4B-48B2-8F1A-162FE2EC5D24}" destId="{281651D7-421A-459F-897F-BE483840B212}" srcOrd="7" destOrd="0" parTransId="{4D2368B5-BEBA-4EB0-A1D3-7C7F301491D3}" sibTransId="{211C72EB-338F-4D39-B4BE-60BC4AD9CF8D}"/>
    <dgm:cxn modelId="{5F10E6EE-1ED0-4CF6-AA40-D9AF408D9E60}" type="presOf" srcId="{F92103A6-FD40-4287-9F78-2BD35344CC91}" destId="{89FEE6EE-EF6B-4594-8728-2E3C44380192}" srcOrd="0" destOrd="0" presId="urn:microsoft.com/office/officeart/2005/8/layout/cycle4"/>
    <dgm:cxn modelId="{1010D2EF-4A7A-445D-97B4-08E28FF523C4}" type="presOf" srcId="{7B5E10DC-386D-41C6-894D-8E08726A1834}" destId="{BB7C651F-02DB-444D-A4CF-4B7784C3B3F4}" srcOrd="0" destOrd="6" presId="urn:microsoft.com/office/officeart/2005/8/layout/cycle4"/>
    <dgm:cxn modelId="{DC6BEAF6-3875-49F0-9BF3-CEF823FC7E77}" srcId="{839CA42D-94C1-49B5-AAD3-2D0702824D49}" destId="{DE11A968-384C-4DB5-8962-7D50046C1716}" srcOrd="0" destOrd="0" parTransId="{CBC12BFB-4F7C-466B-9E53-89934CBC7786}" sibTransId="{602A96D9-C3D3-4730-8DDF-040EBAF53532}"/>
    <dgm:cxn modelId="{EA148BF8-FDE3-4A33-8303-8BF176BD7CFA}" type="presOf" srcId="{5FA84AC2-AB06-4D14-8E1C-F485EFEC1623}" destId="{910E3BAC-DD69-4604-AED8-A7E455856732}" srcOrd="1" destOrd="4" presId="urn:microsoft.com/office/officeart/2005/8/layout/cycle4"/>
    <dgm:cxn modelId="{42D477FF-C08F-4314-ACC1-433DE924A8D9}" srcId="{B4A6E726-BEE5-4DFD-B48F-F4E495ED0AA0}" destId="{C55560AE-C8B8-4D13-AE7B-6D04089BD152}" srcOrd="1" destOrd="0" parTransId="{36E69ACC-C9B8-47C8-A883-129DBBD0BCAF}" sibTransId="{1F670196-1585-4FED-ACFC-7B06A1880E99}"/>
    <dgm:cxn modelId="{B4D65C9F-90D3-4F08-9248-7F70179CBF3F}" type="presParOf" srcId="{89FEE6EE-EF6B-4594-8728-2E3C44380192}" destId="{6A3A3F03-3C45-4829-8BF0-80083764D7B1}" srcOrd="0" destOrd="0" presId="urn:microsoft.com/office/officeart/2005/8/layout/cycle4"/>
    <dgm:cxn modelId="{5F12ACE6-5964-490E-B3B3-A36F89ACFE2E}" type="presParOf" srcId="{6A3A3F03-3C45-4829-8BF0-80083764D7B1}" destId="{6A5E94AA-A276-44D5-8A17-6B82D416D1C7}" srcOrd="0" destOrd="0" presId="urn:microsoft.com/office/officeart/2005/8/layout/cycle4"/>
    <dgm:cxn modelId="{F639C636-BACC-4242-A181-B3356D86A6C1}" type="presParOf" srcId="{6A5E94AA-A276-44D5-8A17-6B82D416D1C7}" destId="{BB7C651F-02DB-444D-A4CF-4B7784C3B3F4}" srcOrd="0" destOrd="0" presId="urn:microsoft.com/office/officeart/2005/8/layout/cycle4"/>
    <dgm:cxn modelId="{D8D9C41B-419D-4B22-9618-9CD21D4112B2}" type="presParOf" srcId="{6A5E94AA-A276-44D5-8A17-6B82D416D1C7}" destId="{11D4BEC1-F899-4C5D-BD4D-822C70F0C994}" srcOrd="1" destOrd="0" presId="urn:microsoft.com/office/officeart/2005/8/layout/cycle4"/>
    <dgm:cxn modelId="{5E8A6ADC-044C-40AC-A4ED-3FF48DE7E388}" type="presParOf" srcId="{6A3A3F03-3C45-4829-8BF0-80083764D7B1}" destId="{D7DB0724-1B87-4D0F-B185-98A265224A6F}" srcOrd="1" destOrd="0" presId="urn:microsoft.com/office/officeart/2005/8/layout/cycle4"/>
    <dgm:cxn modelId="{717A9A7A-B3EC-4F3A-9019-8ABD6F1F2992}" type="presParOf" srcId="{D7DB0724-1B87-4D0F-B185-98A265224A6F}" destId="{B4360DFC-841B-4A49-96F0-C5C880146021}" srcOrd="0" destOrd="0" presId="urn:microsoft.com/office/officeart/2005/8/layout/cycle4"/>
    <dgm:cxn modelId="{2723E3D3-1FA2-4204-9E2C-BBBE4E006954}" type="presParOf" srcId="{D7DB0724-1B87-4D0F-B185-98A265224A6F}" destId="{910E3BAC-DD69-4604-AED8-A7E455856732}" srcOrd="1" destOrd="0" presId="urn:microsoft.com/office/officeart/2005/8/layout/cycle4"/>
    <dgm:cxn modelId="{58ED09CD-8DFB-4844-B26D-68B11B6CCEA2}" type="presParOf" srcId="{6A3A3F03-3C45-4829-8BF0-80083764D7B1}" destId="{18262FCB-17C3-433F-8EC1-24DE08E17F88}" srcOrd="2" destOrd="0" presId="urn:microsoft.com/office/officeart/2005/8/layout/cycle4"/>
    <dgm:cxn modelId="{076F10C9-2167-4ABC-8404-07CF986B110E}" type="presParOf" srcId="{18262FCB-17C3-433F-8EC1-24DE08E17F88}" destId="{E299E3DC-60F2-41F0-AFB8-C5FAEF0AB03C}" srcOrd="0" destOrd="0" presId="urn:microsoft.com/office/officeart/2005/8/layout/cycle4"/>
    <dgm:cxn modelId="{45CF34DA-766F-4BFD-AA1D-7F1E3A3D87FC}" type="presParOf" srcId="{18262FCB-17C3-433F-8EC1-24DE08E17F88}" destId="{1A4BD3B2-E9F2-4935-A24B-3111300002EA}" srcOrd="1" destOrd="0" presId="urn:microsoft.com/office/officeart/2005/8/layout/cycle4"/>
    <dgm:cxn modelId="{00266EF1-4F0E-408F-92C0-839F848942AF}" type="presParOf" srcId="{6A3A3F03-3C45-4829-8BF0-80083764D7B1}" destId="{6E76AA8E-1B66-4C5C-97C0-6F2EEB3CE6D6}" srcOrd="3" destOrd="0" presId="urn:microsoft.com/office/officeart/2005/8/layout/cycle4"/>
    <dgm:cxn modelId="{15150BBD-5727-40C4-BC16-133CD49F0345}" type="presParOf" srcId="{6E76AA8E-1B66-4C5C-97C0-6F2EEB3CE6D6}" destId="{921F0109-4235-40B5-9773-C21AA8B69C4A}" srcOrd="0" destOrd="0" presId="urn:microsoft.com/office/officeart/2005/8/layout/cycle4"/>
    <dgm:cxn modelId="{E488A6E1-7FA8-4088-B083-C0FEE21F260B}" type="presParOf" srcId="{6E76AA8E-1B66-4C5C-97C0-6F2EEB3CE6D6}" destId="{B40378E2-2438-46C2-ABD7-A0384D8C2F2F}" srcOrd="1" destOrd="0" presId="urn:microsoft.com/office/officeart/2005/8/layout/cycle4"/>
    <dgm:cxn modelId="{B577ED5B-5B10-404D-86C3-71DACD8505AF}" type="presParOf" srcId="{6A3A3F03-3C45-4829-8BF0-80083764D7B1}" destId="{3C198B15-4A66-47DB-B2E3-329E86829932}" srcOrd="4" destOrd="0" presId="urn:microsoft.com/office/officeart/2005/8/layout/cycle4"/>
    <dgm:cxn modelId="{7708C2FF-5040-45E0-97EF-8AFE6E50BD21}" type="presParOf" srcId="{89FEE6EE-EF6B-4594-8728-2E3C44380192}" destId="{365BE1BA-176B-4903-8D97-6D477194025D}" srcOrd="1" destOrd="0" presId="urn:microsoft.com/office/officeart/2005/8/layout/cycle4"/>
    <dgm:cxn modelId="{3E783093-71BD-4ECC-9C67-D7CB820109BD}" type="presParOf" srcId="{365BE1BA-176B-4903-8D97-6D477194025D}" destId="{24E6353E-7B56-4D0C-88E6-87DB6339FDFD}" srcOrd="0" destOrd="0" presId="urn:microsoft.com/office/officeart/2005/8/layout/cycle4"/>
    <dgm:cxn modelId="{7EE93409-E9C5-472E-ADAA-1F4DA440AAB0}" type="presParOf" srcId="{365BE1BA-176B-4903-8D97-6D477194025D}" destId="{87BDE8E8-C39F-41CD-81E4-E220B84454C1}" srcOrd="1" destOrd="0" presId="urn:microsoft.com/office/officeart/2005/8/layout/cycle4"/>
    <dgm:cxn modelId="{90F1D338-7CDD-4003-A1E3-93CD0D1F462F}" type="presParOf" srcId="{365BE1BA-176B-4903-8D97-6D477194025D}" destId="{10F55914-DBD2-4946-AC29-7A41C1C28475}" srcOrd="2" destOrd="0" presId="urn:microsoft.com/office/officeart/2005/8/layout/cycle4"/>
    <dgm:cxn modelId="{903C47E7-49E6-4299-B6B5-F8E710DD186A}" type="presParOf" srcId="{365BE1BA-176B-4903-8D97-6D477194025D}" destId="{5930B7C4-9D83-4976-B7F5-B99E7D24E525}" srcOrd="3" destOrd="0" presId="urn:microsoft.com/office/officeart/2005/8/layout/cycle4"/>
    <dgm:cxn modelId="{1F1B2206-040C-4E2C-8100-7E7DEF244F5C}" type="presParOf" srcId="{365BE1BA-176B-4903-8D97-6D477194025D}" destId="{5D8D951F-FBD4-43CC-9415-210877BC3283}" srcOrd="4" destOrd="0" presId="urn:microsoft.com/office/officeart/2005/8/layout/cycle4"/>
    <dgm:cxn modelId="{703DD215-28B5-42F2-AE96-A96501DA16D6}" type="presParOf" srcId="{89FEE6EE-EF6B-4594-8728-2E3C44380192}" destId="{0BFF6B15-16BC-4E06-92F8-65DB02CAC99A}" srcOrd="2" destOrd="0" presId="urn:microsoft.com/office/officeart/2005/8/layout/cycle4"/>
    <dgm:cxn modelId="{A16320CF-0BA4-407F-9C47-5BBB42DEBE12}" type="presParOf" srcId="{89FEE6EE-EF6B-4594-8728-2E3C44380192}" destId="{8191D72B-EDA5-4068-BAD7-4A70BF217C04}"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2103A6-FD40-4287-9F78-2BD35344CC91}"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a:p>
      </dgm:t>
    </dgm:pt>
    <dgm:pt modelId="{B0B61387-1561-4878-8FE4-FC33B3D2B867}">
      <dgm:prSet phldrT="[Text]" custT="1"/>
      <dgm:spPr>
        <a:solidFill>
          <a:srgbClr val="FFC000"/>
        </a:solidFill>
      </dgm:spPr>
      <dgm:t>
        <a:bodyPr/>
        <a:lstStyle/>
        <a:p>
          <a:pPr>
            <a:defRPr sz="1200" b="1">
              <a:latin typeface="Arial" panose="020B0604020202020204" pitchFamily="34" charset="0"/>
              <a:cs typeface="Arial" panose="020B0604020202020204" pitchFamily="34" charset="0"/>
            </a:defRPr>
          </a:pPr>
          <a:r>
            <a:t>Δυνάμεις</a:t>
          </a:r>
          <a:endParaRPr sz="1200" b="1">
            <a:latin typeface="Arial" panose="020B0604020202020204" pitchFamily="34" charset="0"/>
            <a:cs typeface="Arial" panose="020B0604020202020204" pitchFamily="34" charset="0"/>
          </a:endParaRPr>
        </a:p>
      </dgm:t>
    </dgm:pt>
    <dgm:pt modelId="{F2603866-C7AF-435B-B6C7-E8CAE4C8A941}" type="parTrans" cxnId="{C0C4E711-7A1B-464A-994F-A17FFF3FCDB5}">
      <dgm:prSet/>
      <dgm:spPr/>
      <dgm:t>
        <a:bodyPr/>
        <a:lstStyle/>
        <a:p>
          <a:endParaRPr/>
        </a:p>
      </dgm:t>
    </dgm:pt>
    <dgm:pt modelId="{0C4C8935-4D71-4126-92F8-1CFA4CF0BFED}" type="sibTrans" cxnId="{C0C4E711-7A1B-464A-994F-A17FFF3FCDB5}">
      <dgm:prSet/>
      <dgm:spPr/>
      <dgm:t>
        <a:bodyPr/>
        <a:lstStyle/>
        <a:p>
          <a:endParaRPr/>
        </a:p>
      </dgm:t>
    </dgm:pt>
    <dgm:pt modelId="{E2B67661-6DC0-4D5E-829E-D046AF3AFDA7}">
      <dgm:prSet phldrT="[Text]" custT="1"/>
      <dgm:spPr>
        <a:ln>
          <a:solidFill>
            <a:srgbClr val="FFC000"/>
          </a:solidFill>
        </a:ln>
      </dgm:spPr>
      <dgm:t>
        <a:bodyPr/>
        <a:lstStyle/>
        <a:p>
          <a:pPr algn="just">
            <a:lnSpc>
              <a:spcPct val="150000"/>
            </a:lnSpc>
            <a:spcBef>
              <a:spcPts val="0"/>
            </a:spcBef>
            <a:spcAft>
              <a:spcPts val="0"/>
            </a:spcAft>
          </a:pPr>
          <a:r>
            <a:rPr lang="el-GR" sz="1100" dirty="0">
              <a:solidFill>
                <a:schemeClr val="tx2"/>
              </a:solidFill>
              <a:latin typeface="Arial" panose="020B0604020202020204" pitchFamily="34" charset="0"/>
              <a:cs typeface="Arial" panose="020B0604020202020204" pitchFamily="34" charset="0"/>
            </a:rPr>
            <a:t>Πρόσβαση σε Ευρεία Γκάμα Πόρων Χρηματοδότησης, Ανθρωπίνων Πόρων και Ειδικοτήτων</a:t>
          </a:r>
          <a:endParaRPr sz="1100" dirty="0">
            <a:solidFill>
              <a:schemeClr val="tx2"/>
            </a:solidFill>
            <a:latin typeface="Arial" panose="020B0604020202020204" pitchFamily="34" charset="0"/>
            <a:cs typeface="Arial" panose="020B0604020202020204" pitchFamily="34" charset="0"/>
          </a:endParaRPr>
        </a:p>
      </dgm:t>
    </dgm:pt>
    <dgm:pt modelId="{8DEFE224-A552-4D6E-9FD3-17D0E9443A7C}" type="parTrans" cxnId="{649DC079-6B1A-4A03-9BDA-A4A7E3FFF5CC}">
      <dgm:prSet/>
      <dgm:spPr/>
      <dgm:t>
        <a:bodyPr/>
        <a:lstStyle/>
        <a:p>
          <a:endParaRPr/>
        </a:p>
      </dgm:t>
    </dgm:pt>
    <dgm:pt modelId="{CD273EB8-A677-4F00-96FB-BF5778431722}" type="sibTrans" cxnId="{649DC079-6B1A-4A03-9BDA-A4A7E3FFF5CC}">
      <dgm:prSet/>
      <dgm:spPr/>
      <dgm:t>
        <a:bodyPr/>
        <a:lstStyle/>
        <a:p>
          <a:endParaRPr/>
        </a:p>
      </dgm:t>
    </dgm:pt>
    <dgm:pt modelId="{B4A6E726-BEE5-4DFD-B48F-F4E495ED0AA0}">
      <dgm:prSet phldrT="[Text]" custT="1"/>
      <dgm:spPr>
        <a:ln>
          <a:noFill/>
        </a:ln>
      </dgm:spPr>
      <dgm:t>
        <a:bodyPr/>
        <a:lstStyle/>
        <a:p>
          <a:pPr>
            <a:defRPr sz="1200" b="1">
              <a:latin typeface="Arial" panose="020B0604020202020204" pitchFamily="34" charset="0"/>
              <a:cs typeface="Arial" panose="020B0604020202020204" pitchFamily="34" charset="0"/>
            </a:defRPr>
          </a:pPr>
          <a:r>
            <a:t>Αδυναμίες</a:t>
          </a:r>
          <a:endParaRPr sz="1200" b="1">
            <a:latin typeface="Arial" panose="020B0604020202020204" pitchFamily="34" charset="0"/>
            <a:cs typeface="Arial" panose="020B0604020202020204" pitchFamily="34" charset="0"/>
          </a:endParaRPr>
        </a:p>
      </dgm:t>
    </dgm:pt>
    <dgm:pt modelId="{FD492227-C9D1-49F5-9091-0F9050C37248}" type="parTrans" cxnId="{8A40F185-3977-4B5D-857C-EFA6F03101BC}">
      <dgm:prSet/>
      <dgm:spPr/>
      <dgm:t>
        <a:bodyPr/>
        <a:lstStyle/>
        <a:p>
          <a:endParaRPr/>
        </a:p>
      </dgm:t>
    </dgm:pt>
    <dgm:pt modelId="{8FE06528-661E-47E5-985A-6EE06C73F4DF}" type="sibTrans" cxnId="{8A40F185-3977-4B5D-857C-EFA6F03101BC}">
      <dgm:prSet/>
      <dgm:spPr/>
      <dgm:t>
        <a:bodyPr/>
        <a:lstStyle/>
        <a:p>
          <a:endParaRPr/>
        </a:p>
      </dgm:t>
    </dgm:pt>
    <dgm:pt modelId="{90919D1C-4E4B-48B2-8F1A-162FE2EC5D24}">
      <dgm:prSet phldrT="[Text]" custT="1"/>
      <dgm:spPr>
        <a:solidFill>
          <a:srgbClr val="ED237A"/>
        </a:solidFill>
        <a:ln>
          <a:solidFill>
            <a:srgbClr val="ED237A"/>
          </a:solidFill>
        </a:ln>
      </dgm:spPr>
      <dgm:t>
        <a:bodyPr/>
        <a:lstStyle/>
        <a:p>
          <a:pPr>
            <a:defRPr sz="1200" b="1">
              <a:latin typeface="Arial" panose="020B0604020202020204" pitchFamily="34" charset="0"/>
              <a:cs typeface="Arial" panose="020B0604020202020204" pitchFamily="34" charset="0"/>
            </a:defRPr>
          </a:pPr>
          <a:r>
            <a:t>Απειλές και εμπόδια</a:t>
          </a:r>
          <a:endParaRPr sz="1200" b="1">
            <a:latin typeface="Arial" panose="020B0604020202020204" pitchFamily="34" charset="0"/>
            <a:cs typeface="Arial" panose="020B0604020202020204" pitchFamily="34" charset="0"/>
          </a:endParaRPr>
        </a:p>
      </dgm:t>
    </dgm:pt>
    <dgm:pt modelId="{D7237C1C-6C9A-4162-BCE6-C997E271BCCC}" type="parTrans" cxnId="{A7475904-1F66-4644-BC04-1F025CDC4D2A}">
      <dgm:prSet/>
      <dgm:spPr/>
      <dgm:t>
        <a:bodyPr/>
        <a:lstStyle/>
        <a:p>
          <a:endParaRPr/>
        </a:p>
      </dgm:t>
    </dgm:pt>
    <dgm:pt modelId="{F764046D-C467-48B8-94C5-504B8A376CF4}" type="sibTrans" cxnId="{A7475904-1F66-4644-BC04-1F025CDC4D2A}">
      <dgm:prSet/>
      <dgm:spPr/>
      <dgm:t>
        <a:bodyPr/>
        <a:lstStyle/>
        <a:p>
          <a:endParaRPr/>
        </a:p>
      </dgm:t>
    </dgm:pt>
    <dgm:pt modelId="{839CA42D-94C1-49B5-AAD3-2D0702824D49}">
      <dgm:prSet phldrT="[Text]" custT="1"/>
      <dgm:spPr>
        <a:solidFill>
          <a:srgbClr val="2AE6C7"/>
        </a:solidFill>
      </dgm:spPr>
      <dgm:t>
        <a:bodyPr/>
        <a:lstStyle/>
        <a:p>
          <a:pPr algn="ctr">
            <a:defRPr sz="1200" b="1">
              <a:latin typeface="Arial" panose="020B0604020202020204" pitchFamily="34" charset="0"/>
              <a:cs typeface="Arial" panose="020B0604020202020204" pitchFamily="34" charset="0"/>
            </a:defRPr>
          </a:pPr>
          <a:r>
            <a:t>Ευκαιρίες</a:t>
          </a:r>
          <a:endParaRPr sz="1200" b="1">
            <a:latin typeface="Arial" panose="020B0604020202020204" pitchFamily="34" charset="0"/>
            <a:cs typeface="Arial" panose="020B0604020202020204" pitchFamily="34" charset="0"/>
          </a:endParaRPr>
        </a:p>
      </dgm:t>
    </dgm:pt>
    <dgm:pt modelId="{D16DE561-A20E-4DC1-A808-0D1F897889AE}" type="parTrans" cxnId="{38641DCE-D0CA-4AED-988B-3688B5271DCD}">
      <dgm:prSet/>
      <dgm:spPr/>
      <dgm:t>
        <a:bodyPr/>
        <a:lstStyle/>
        <a:p>
          <a:endParaRPr/>
        </a:p>
      </dgm:t>
    </dgm:pt>
    <dgm:pt modelId="{BE7D2B21-F018-4751-997A-ACCDF8FE9CC3}" type="sibTrans" cxnId="{38641DCE-D0CA-4AED-988B-3688B5271DCD}">
      <dgm:prSet/>
      <dgm:spPr/>
      <dgm:t>
        <a:bodyPr/>
        <a:lstStyle/>
        <a:p>
          <a:endParaRPr/>
        </a:p>
      </dgm:t>
    </dgm:pt>
    <dgm:pt modelId="{F4F3DD2C-7167-40E8-86D6-3CDA418456E9}">
      <dgm:prSet phldrT="[Text]" custT="1"/>
      <dgm:spPr>
        <a:noFill/>
      </dgm:spPr>
      <dgm:t>
        <a:bodyPr/>
        <a:lstStyle/>
        <a:p>
          <a:pPr algn="r">
            <a:lnSpc>
              <a:spcPct val="150000"/>
            </a:lnSpc>
          </a:pPr>
          <a:r>
            <a:rPr lang="el-GR" sz="1000" dirty="0">
              <a:solidFill>
                <a:schemeClr val="tx2"/>
              </a:solidFill>
              <a:latin typeface="Arial" panose="020B0604020202020204" pitchFamily="34" charset="0"/>
              <a:cs typeface="Arial" panose="020B0604020202020204" pitchFamily="34" charset="0"/>
            </a:rPr>
            <a:t>Έλλειψη Πληροφόρησης και Κατανόησης της Λειτουργίας των Ενεργειακών Κοινοτήτων</a:t>
          </a:r>
          <a:endParaRPr sz="1000" dirty="0">
            <a:solidFill>
              <a:schemeClr val="tx2"/>
            </a:solidFill>
            <a:latin typeface="Arial" panose="020B0604020202020204" pitchFamily="34" charset="0"/>
            <a:cs typeface="Arial" panose="020B0604020202020204" pitchFamily="34" charset="0"/>
          </a:endParaRPr>
        </a:p>
      </dgm:t>
    </dgm:pt>
    <dgm:pt modelId="{13BCBCFA-2C73-400A-A60F-E4EB3D67E219}" type="parTrans" cxnId="{712D5998-1A4B-4B65-8C0C-7C4ABB70EEB5}">
      <dgm:prSet/>
      <dgm:spPr/>
      <dgm:t>
        <a:bodyPr/>
        <a:lstStyle/>
        <a:p>
          <a:endParaRPr/>
        </a:p>
      </dgm:t>
    </dgm:pt>
    <dgm:pt modelId="{C1604062-C0F1-42D7-9573-3F4093A6E4AC}" type="sibTrans" cxnId="{712D5998-1A4B-4B65-8C0C-7C4ABB70EEB5}">
      <dgm:prSet/>
      <dgm:spPr/>
      <dgm:t>
        <a:bodyPr/>
        <a:lstStyle/>
        <a:p>
          <a:endParaRPr/>
        </a:p>
      </dgm:t>
    </dgm:pt>
    <dgm:pt modelId="{19CDFF51-031D-4CF5-A558-AB3BF9BDD2A8}">
      <dgm:prSet phldrT="[Text]" custT="1"/>
      <dgm:spPr>
        <a:noFill/>
      </dgm:spPr>
      <dgm:t>
        <a:bodyPr/>
        <a:lstStyle/>
        <a:p>
          <a:pPr algn="l">
            <a:lnSpc>
              <a:spcPct val="90000"/>
            </a:lnSpc>
          </a:pPr>
          <a:endParaRPr sz="1400" dirty="0">
            <a:solidFill>
              <a:schemeClr val="tx2"/>
            </a:solidFill>
            <a:latin typeface="Arial" panose="020B0604020202020204" pitchFamily="34" charset="0"/>
            <a:cs typeface="Arial" panose="020B0604020202020204" pitchFamily="34" charset="0"/>
          </a:endParaRPr>
        </a:p>
      </dgm:t>
    </dgm:pt>
    <dgm:pt modelId="{BB65AA79-A655-4B8B-8DC6-2952B8681E6C}" type="parTrans" cxnId="{967299AA-7A75-443D-AA57-BDCB37AD43B6}">
      <dgm:prSet/>
      <dgm:spPr/>
      <dgm:t>
        <a:bodyPr/>
        <a:lstStyle/>
        <a:p>
          <a:endParaRPr/>
        </a:p>
      </dgm:t>
    </dgm:pt>
    <dgm:pt modelId="{ABEFE2A8-995F-4729-AA56-B2605E1CAFEA}" type="sibTrans" cxnId="{967299AA-7A75-443D-AA57-BDCB37AD43B6}">
      <dgm:prSet/>
      <dgm:spPr/>
      <dgm:t>
        <a:bodyPr/>
        <a:lstStyle/>
        <a:p>
          <a:endParaRPr/>
        </a:p>
      </dgm:t>
    </dgm:pt>
    <dgm:pt modelId="{8BBAD911-4E3E-400B-837C-A1F1DB691C76}">
      <dgm:prSet phldrT="[Text]" custT="1"/>
      <dgm:spPr>
        <a:noFill/>
        <a:ln>
          <a:solidFill>
            <a:srgbClr val="ED237A"/>
          </a:solidFill>
        </a:ln>
      </dgm:spPr>
      <dgm:t>
        <a:bodyPr tIns="2520000" bIns="0" anchor="ctr" anchorCtr="0"/>
        <a:lstStyle/>
        <a:p>
          <a:pPr algn="r">
            <a:lnSpc>
              <a:spcPct val="90000"/>
            </a:lnSpc>
          </a:pPr>
          <a:endParaRPr sz="1400" dirty="0">
            <a:latin typeface="Arial" panose="020B0604020202020204" pitchFamily="34" charset="0"/>
            <a:cs typeface="Arial" panose="020B0604020202020204" pitchFamily="34" charset="0"/>
          </a:endParaRPr>
        </a:p>
      </dgm:t>
    </dgm:pt>
    <dgm:pt modelId="{77628814-B7B7-4166-8CF5-342D96C5CBCD}" type="parTrans" cxnId="{85BCD373-9ACD-4ED1-9DBC-15B3B91A6758}">
      <dgm:prSet/>
      <dgm:spPr/>
      <dgm:t>
        <a:bodyPr/>
        <a:lstStyle/>
        <a:p>
          <a:endParaRPr/>
        </a:p>
      </dgm:t>
    </dgm:pt>
    <dgm:pt modelId="{B0D5553F-8EAE-4661-AB20-A145205D8855}" type="sibTrans" cxnId="{85BCD373-9ACD-4ED1-9DBC-15B3B91A6758}">
      <dgm:prSet/>
      <dgm:spPr/>
      <dgm:t>
        <a:bodyPr/>
        <a:lstStyle/>
        <a:p>
          <a:endParaRPr/>
        </a:p>
      </dgm:t>
    </dgm:pt>
    <dgm:pt modelId="{9D9BF3EA-097E-43E5-A423-799580943CD9}">
      <dgm:prSet phldrT="[Text]" custT="1"/>
      <dgm:spPr>
        <a:noFill/>
        <a:ln>
          <a:solidFill>
            <a:srgbClr val="ED237A"/>
          </a:solidFill>
        </a:ln>
      </dgm:spPr>
      <dgm:t>
        <a:bodyPr tIns="2520000" bIns="0" anchor="ctr" anchorCtr="0"/>
        <a:lstStyle/>
        <a:p>
          <a:pPr algn="r">
            <a:lnSpc>
              <a:spcPct val="90000"/>
            </a:lnSpc>
          </a:pPr>
          <a:endParaRPr sz="1000" dirty="0">
            <a:solidFill>
              <a:schemeClr val="tx2"/>
            </a:solidFill>
            <a:latin typeface="Arial" panose="020B0604020202020204" pitchFamily="34" charset="0"/>
            <a:cs typeface="Arial" panose="020B0604020202020204" pitchFamily="34" charset="0"/>
          </a:endParaRPr>
        </a:p>
      </dgm:t>
    </dgm:pt>
    <dgm:pt modelId="{84FBCD6E-6863-4A80-A682-33BF7084DB33}" type="parTrans" cxnId="{2F722332-0460-41CC-AD50-8DA393555373}">
      <dgm:prSet/>
      <dgm:spPr/>
      <dgm:t>
        <a:bodyPr/>
        <a:lstStyle/>
        <a:p>
          <a:endParaRPr/>
        </a:p>
      </dgm:t>
    </dgm:pt>
    <dgm:pt modelId="{BAD2909F-688A-467F-8477-1C08DC7388BF}" type="sibTrans" cxnId="{2F722332-0460-41CC-AD50-8DA393555373}">
      <dgm:prSet/>
      <dgm:spPr/>
      <dgm:t>
        <a:bodyPr/>
        <a:lstStyle/>
        <a:p>
          <a:endParaRPr/>
        </a:p>
      </dgm:t>
    </dgm:pt>
    <dgm:pt modelId="{DE11A968-384C-4DB5-8962-7D50046C1716}">
      <dgm:prSet phldrT="[Text]" custT="1"/>
      <dgm:spPr>
        <a:noFill/>
        <a:ln>
          <a:solidFill>
            <a:srgbClr val="2AE6C7"/>
          </a:solidFill>
        </a:ln>
      </dgm:spPr>
      <dgm:t>
        <a:bodyPr anchor="ctr"/>
        <a:lstStyle/>
        <a:p>
          <a:pPr algn="l">
            <a:lnSpc>
              <a:spcPct val="150000"/>
            </a:lnSpc>
            <a:spcAft>
              <a:spcPts val="0"/>
            </a:spcAft>
          </a:pPr>
          <a:r>
            <a:rPr lang="el-GR" sz="1000" dirty="0">
              <a:solidFill>
                <a:schemeClr val="tx2"/>
              </a:solidFill>
              <a:latin typeface="Arial" panose="020B0604020202020204" pitchFamily="34" charset="0"/>
              <a:cs typeface="Arial" panose="020B0604020202020204" pitchFamily="34" charset="0"/>
            </a:rPr>
            <a:t>Δημιουργία Μακροπρόθεσμης Σχέσης Συνεργασίας με τις τοπικές Ενεργειακές </a:t>
          </a:r>
          <a:r>
            <a:rPr lang="el-GR" sz="1000" dirty="0" err="1">
              <a:solidFill>
                <a:schemeClr val="tx2"/>
              </a:solidFill>
              <a:latin typeface="Arial" panose="020B0604020202020204" pitchFamily="34" charset="0"/>
              <a:cs typeface="Arial" panose="020B0604020202020204" pitchFamily="34" charset="0"/>
            </a:rPr>
            <a:t>Κοινότηας</a:t>
          </a:r>
          <a:r>
            <a:rPr lang="el-GR" sz="1000" dirty="0">
              <a:solidFill>
                <a:schemeClr val="tx2"/>
              </a:solidFill>
              <a:latin typeface="Arial" panose="020B0604020202020204" pitchFamily="34" charset="0"/>
              <a:cs typeface="Arial" panose="020B0604020202020204" pitchFamily="34" charset="0"/>
            </a:rPr>
            <a:t>, προωθώντας τους κοινούς στόχους, εστιάζοντας στην ισότητα, και τον διαμοιρασμό τους οφέλους σε όλα τους πολίτες της τοπικής κοινότητας</a:t>
          </a:r>
          <a:endParaRPr sz="1000" dirty="0">
            <a:solidFill>
              <a:schemeClr val="tx2"/>
            </a:solidFill>
            <a:latin typeface="Arial" panose="020B0604020202020204" pitchFamily="34" charset="0"/>
            <a:cs typeface="Arial" panose="020B0604020202020204" pitchFamily="34" charset="0"/>
          </a:endParaRPr>
        </a:p>
      </dgm:t>
    </dgm:pt>
    <dgm:pt modelId="{CBC12BFB-4F7C-466B-9E53-89934CBC7786}" type="parTrans" cxnId="{DC6BEAF6-3875-49F0-9BF3-CEF823FC7E77}">
      <dgm:prSet/>
      <dgm:spPr/>
      <dgm:t>
        <a:bodyPr/>
        <a:lstStyle/>
        <a:p>
          <a:endParaRPr/>
        </a:p>
      </dgm:t>
    </dgm:pt>
    <dgm:pt modelId="{602A96D9-C3D3-4730-8DDF-040EBAF53532}" type="sibTrans" cxnId="{DC6BEAF6-3875-49F0-9BF3-CEF823FC7E77}">
      <dgm:prSet/>
      <dgm:spPr/>
      <dgm:t>
        <a:bodyPr/>
        <a:lstStyle/>
        <a:p>
          <a:endParaRPr/>
        </a:p>
      </dgm:t>
    </dgm:pt>
    <dgm:pt modelId="{3DC66C34-9F1E-4F99-8720-A821DFEAE63F}">
      <dgm:prSet phldrT="[Text]" custT="1"/>
      <dgm:spPr>
        <a:noFill/>
        <a:ln>
          <a:solidFill>
            <a:srgbClr val="2AE6C7"/>
          </a:solidFill>
        </a:ln>
      </dgm:spPr>
      <dgm:t>
        <a:bodyPr anchor="ctr"/>
        <a:lstStyle/>
        <a:p>
          <a:pPr algn="l">
            <a:lnSpc>
              <a:spcPct val="90000"/>
            </a:lnSpc>
            <a:spcAft>
              <a:spcPct val="15000"/>
            </a:spcAft>
          </a:pPr>
          <a:endParaRPr sz="1200" dirty="0">
            <a:latin typeface="Arial" panose="020B0604020202020204" pitchFamily="34" charset="0"/>
            <a:cs typeface="Arial" panose="020B0604020202020204" pitchFamily="34" charset="0"/>
          </a:endParaRPr>
        </a:p>
      </dgm:t>
    </dgm:pt>
    <dgm:pt modelId="{9B5EA6FF-C6EF-4F84-92BF-93EF9133E0CE}" type="parTrans" cxnId="{A008D0CB-C7ED-4C7E-B0BC-A324349C9CFB}">
      <dgm:prSet/>
      <dgm:spPr/>
      <dgm:t>
        <a:bodyPr/>
        <a:lstStyle/>
        <a:p>
          <a:endParaRPr/>
        </a:p>
      </dgm:t>
    </dgm:pt>
    <dgm:pt modelId="{556EA2F9-52D1-4CE3-9BAE-4F05F45BCE8C}" type="sibTrans" cxnId="{A008D0CB-C7ED-4C7E-B0BC-A324349C9CFB}">
      <dgm:prSet/>
      <dgm:spPr/>
      <dgm:t>
        <a:bodyPr/>
        <a:lstStyle/>
        <a:p>
          <a:endParaRPr/>
        </a:p>
      </dgm:t>
    </dgm:pt>
    <dgm:pt modelId="{FBCF6A40-E047-49D7-B1BB-20A8B07E335A}">
      <dgm:prSet phldrT="[Text]" custT="1"/>
      <dgm:spPr>
        <a:noFill/>
        <a:ln>
          <a:solidFill>
            <a:srgbClr val="2AE6C7"/>
          </a:solidFill>
        </a:ln>
      </dgm:spPr>
      <dgm:t>
        <a:bodyPr anchor="ctr"/>
        <a:lstStyle/>
        <a:p>
          <a:pPr algn="l">
            <a:lnSpc>
              <a:spcPct val="150000"/>
            </a:lnSpc>
            <a:spcAft>
              <a:spcPts val="0"/>
            </a:spcAft>
          </a:pPr>
          <a:endParaRPr sz="1050">
            <a:solidFill>
              <a:schemeClr val="tx2"/>
            </a:solidFill>
            <a:latin typeface="Arial" panose="020B0604020202020204" pitchFamily="34" charset="0"/>
            <a:cs typeface="Arial" panose="020B0604020202020204" pitchFamily="34" charset="0"/>
          </a:endParaRPr>
        </a:p>
      </dgm:t>
    </dgm:pt>
    <dgm:pt modelId="{D063663A-792C-41E8-B025-184AD98EB507}" type="parTrans" cxnId="{88FCAF54-9628-494B-90E8-119682BF1365}">
      <dgm:prSet/>
      <dgm:spPr/>
      <dgm:t>
        <a:bodyPr/>
        <a:lstStyle/>
        <a:p>
          <a:endParaRPr/>
        </a:p>
      </dgm:t>
    </dgm:pt>
    <dgm:pt modelId="{29932466-5667-4F46-9873-49D4825CB40F}" type="sibTrans" cxnId="{88FCAF54-9628-494B-90E8-119682BF1365}">
      <dgm:prSet/>
      <dgm:spPr/>
      <dgm:t>
        <a:bodyPr/>
        <a:lstStyle/>
        <a:p>
          <a:endParaRPr/>
        </a:p>
      </dgm:t>
    </dgm:pt>
    <dgm:pt modelId="{2C1F0A24-D151-4FDC-9A84-3CA16F1B4120}">
      <dgm:prSet phldrT="[Text]" custT="1"/>
      <dgm:spPr>
        <a:noFill/>
        <a:ln>
          <a:solidFill>
            <a:srgbClr val="2AE6C7"/>
          </a:solidFill>
        </a:ln>
      </dgm:spPr>
      <dgm:t>
        <a:bodyPr anchor="ctr"/>
        <a:lstStyle/>
        <a:p>
          <a:pPr algn="l">
            <a:lnSpc>
              <a:spcPct val="150000"/>
            </a:lnSpc>
            <a:spcAft>
              <a:spcPts val="0"/>
            </a:spcAft>
          </a:pPr>
          <a:endParaRPr sz="1050" dirty="0">
            <a:solidFill>
              <a:schemeClr val="tx2"/>
            </a:solidFill>
            <a:latin typeface="Arial" panose="020B0604020202020204" pitchFamily="34" charset="0"/>
            <a:cs typeface="Arial" panose="020B0604020202020204" pitchFamily="34" charset="0"/>
          </a:endParaRPr>
        </a:p>
      </dgm:t>
    </dgm:pt>
    <dgm:pt modelId="{92AE8BCC-BCB0-4BAB-9723-991DC0F1EF8D}" type="parTrans" cxnId="{02BFAE75-F4B2-4F47-80E6-595A47DA6F07}">
      <dgm:prSet/>
      <dgm:spPr/>
      <dgm:t>
        <a:bodyPr/>
        <a:lstStyle/>
        <a:p>
          <a:endParaRPr/>
        </a:p>
      </dgm:t>
    </dgm:pt>
    <dgm:pt modelId="{2824C98E-D4F7-4DF0-922B-A6DA3CD8056B}" type="sibTrans" cxnId="{02BFAE75-F4B2-4F47-80E6-595A47DA6F07}">
      <dgm:prSet/>
      <dgm:spPr/>
      <dgm:t>
        <a:bodyPr/>
        <a:lstStyle/>
        <a:p>
          <a:endParaRPr/>
        </a:p>
      </dgm:t>
    </dgm:pt>
    <dgm:pt modelId="{C12C6F17-4DAE-4375-A6F6-C699F0FDC5B6}">
      <dgm:prSet phldrT="[Text]" custT="1"/>
      <dgm:spPr>
        <a:noFill/>
        <a:ln>
          <a:solidFill>
            <a:srgbClr val="ED237A"/>
          </a:solidFill>
        </a:ln>
      </dgm:spPr>
      <dgm:t>
        <a:bodyPr anchor="ctr"/>
        <a:lstStyle/>
        <a:p>
          <a:pPr algn="r">
            <a:lnSpc>
              <a:spcPct val="150000"/>
            </a:lnSpc>
          </a:pPr>
          <a:r>
            <a:rPr lang="el-GR" sz="1000" dirty="0" err="1">
              <a:solidFill>
                <a:schemeClr val="tx2"/>
              </a:solidFill>
              <a:latin typeface="Arial" panose="020B0604020202020204" pitchFamily="34" charset="0"/>
              <a:cs typeface="Arial" panose="020B0604020202020204" pitchFamily="34" charset="0"/>
            </a:rPr>
            <a:t>Ελλειπής</a:t>
          </a:r>
          <a:r>
            <a:rPr lang="el-GR" sz="1000" dirty="0">
              <a:solidFill>
                <a:schemeClr val="tx2"/>
              </a:solidFill>
              <a:latin typeface="Arial" panose="020B0604020202020204" pitchFamily="34" charset="0"/>
              <a:cs typeface="Arial" panose="020B0604020202020204" pitchFamily="34" charset="0"/>
            </a:rPr>
            <a:t> και/ή Ασταθής Τοπική, Περιφερειακή και Εθνική Πολιτική Στήριξης Κοινοτικών Ενεργειακών Έργων</a:t>
          </a:r>
          <a:endParaRPr sz="1000" dirty="0">
            <a:solidFill>
              <a:schemeClr val="tx2"/>
            </a:solidFill>
            <a:latin typeface="Arial" panose="020B0604020202020204" pitchFamily="34" charset="0"/>
            <a:cs typeface="Arial" panose="020B0604020202020204" pitchFamily="34" charset="0"/>
          </a:endParaRPr>
        </a:p>
      </dgm:t>
    </dgm:pt>
    <dgm:pt modelId="{99051C4D-AF68-4501-80F7-EA972BDD7373}" type="parTrans" cxnId="{DA385418-F4FE-478D-8203-0594BC9CDD4C}">
      <dgm:prSet/>
      <dgm:spPr/>
      <dgm:t>
        <a:bodyPr/>
        <a:lstStyle/>
        <a:p>
          <a:endParaRPr/>
        </a:p>
      </dgm:t>
    </dgm:pt>
    <dgm:pt modelId="{3407B042-43DC-42E2-8CF6-18A21FC9D8F4}" type="sibTrans" cxnId="{DA385418-F4FE-478D-8203-0594BC9CDD4C}">
      <dgm:prSet/>
      <dgm:spPr/>
      <dgm:t>
        <a:bodyPr/>
        <a:lstStyle/>
        <a:p>
          <a:endParaRPr/>
        </a:p>
      </dgm:t>
    </dgm:pt>
    <dgm:pt modelId="{6B00C54A-97BD-44D2-B542-E2128B1274F3}">
      <dgm:prSet custT="1"/>
      <dgm:spPr/>
      <dgm:t>
        <a:bodyPr anchor="ctr"/>
        <a:lstStyle/>
        <a:p>
          <a:pPr algn="l">
            <a:lnSpc>
              <a:spcPct val="150000"/>
            </a:lnSpc>
            <a:spcAft>
              <a:spcPts val="0"/>
            </a:spcAft>
            <a:defRPr sz="1100">
              <a:solidFill>
                <a:schemeClr val="tx2"/>
              </a:solidFill>
              <a:latin typeface="Arial" panose="020B0604020202020204" pitchFamily="34" charset="0"/>
              <a:cs typeface="Arial" panose="020B0604020202020204" pitchFamily="34" charset="0"/>
            </a:defRPr>
          </a:pPr>
          <a:r>
            <a:rPr lang="el-GR" sz="1000" dirty="0">
              <a:solidFill>
                <a:schemeClr val="tx2"/>
              </a:solidFill>
              <a:latin typeface="Arial" panose="020B0604020202020204" pitchFamily="34" charset="0"/>
              <a:cs typeface="Arial" panose="020B0604020202020204" pitchFamily="34" charset="0"/>
            </a:rPr>
            <a:t>Δυνατότητα Υλοποίηση των Στόχων του Δήμου για την Ενέργεια και το Κλίμα μέσω της Συνεργασίας με τοπικές </a:t>
          </a:r>
          <a:r>
            <a:rPr lang="el-GR" sz="1000" dirty="0" err="1">
              <a:solidFill>
                <a:schemeClr val="tx2"/>
              </a:solidFill>
              <a:latin typeface="Arial" panose="020B0604020202020204" pitchFamily="34" charset="0"/>
              <a:cs typeface="Arial" panose="020B0604020202020204" pitchFamily="34" charset="0"/>
            </a:rPr>
            <a:t>ΕΚοιν</a:t>
          </a:r>
          <a:endParaRPr lang="el-GR" sz="1000" dirty="0">
            <a:solidFill>
              <a:schemeClr val="tx2"/>
            </a:solidFill>
            <a:latin typeface="Arial" panose="020B0604020202020204" pitchFamily="34" charset="0"/>
            <a:cs typeface="Arial" panose="020B0604020202020204" pitchFamily="34" charset="0"/>
          </a:endParaRPr>
        </a:p>
      </dgm:t>
    </dgm:pt>
    <dgm:pt modelId="{E252A037-D78B-4FD9-87C9-BA1EB932A232}" type="parTrans" cxnId="{BB4D283C-7507-4A53-8477-E529ACE1D035}">
      <dgm:prSet/>
      <dgm:spPr/>
      <dgm:t>
        <a:bodyPr/>
        <a:lstStyle/>
        <a:p>
          <a:endParaRPr lang="el-GR"/>
        </a:p>
      </dgm:t>
    </dgm:pt>
    <dgm:pt modelId="{2AF6E08C-8341-4749-9E55-E321DF6A7EB2}" type="sibTrans" cxnId="{BB4D283C-7507-4A53-8477-E529ACE1D035}">
      <dgm:prSet/>
      <dgm:spPr/>
      <dgm:t>
        <a:bodyPr/>
        <a:lstStyle/>
        <a:p>
          <a:endParaRPr lang="el-GR"/>
        </a:p>
      </dgm:t>
    </dgm:pt>
    <dgm:pt modelId="{CBF75340-7EE2-45E7-8CC5-7279C9285593}">
      <dgm:prSet custT="1"/>
      <dgm:spPr/>
      <dgm:t>
        <a:bodyPr anchor="ctr"/>
        <a:lstStyle/>
        <a:p>
          <a:pPr algn="l">
            <a:lnSpc>
              <a:spcPct val="150000"/>
            </a:lnSpc>
            <a:spcAft>
              <a:spcPts val="0"/>
            </a:spcAft>
            <a:defRPr sz="1100">
              <a:solidFill>
                <a:schemeClr val="tx2"/>
              </a:solidFill>
              <a:latin typeface="Arial" panose="020B0604020202020204" pitchFamily="34" charset="0"/>
              <a:cs typeface="Arial" panose="020B0604020202020204" pitchFamily="34" charset="0"/>
            </a:defRPr>
          </a:pPr>
          <a:r>
            <a:rPr lang="el-GR" sz="1000" dirty="0">
              <a:solidFill>
                <a:schemeClr val="tx2"/>
              </a:solidFill>
              <a:latin typeface="Arial" panose="020B0604020202020204" pitchFamily="34" charset="0"/>
              <a:cs typeface="Arial" panose="020B0604020202020204" pitchFamily="34" charset="0"/>
            </a:rPr>
            <a:t>Αύξηση του Ενδιαφέροντος για τις ΑΠΕ και της Συμμετοχής των Πολιτών σε Κοινοτικά Ενεργειακά Έργα</a:t>
          </a:r>
        </a:p>
      </dgm:t>
    </dgm:pt>
    <dgm:pt modelId="{7118FC6D-47D6-4F19-B2D8-A085FBFBB8E6}" type="parTrans" cxnId="{E7438599-4D5F-497B-BDC4-777C3B1ABC69}">
      <dgm:prSet/>
      <dgm:spPr/>
      <dgm:t>
        <a:bodyPr/>
        <a:lstStyle/>
        <a:p>
          <a:endParaRPr lang="el-GR"/>
        </a:p>
      </dgm:t>
    </dgm:pt>
    <dgm:pt modelId="{F560D6B0-5C8C-4609-B735-ADCC1962C099}" type="sibTrans" cxnId="{E7438599-4D5F-497B-BDC4-777C3B1ABC69}">
      <dgm:prSet/>
      <dgm:spPr/>
      <dgm:t>
        <a:bodyPr/>
        <a:lstStyle/>
        <a:p>
          <a:endParaRPr lang="el-GR"/>
        </a:p>
      </dgm:t>
    </dgm:pt>
    <dgm:pt modelId="{87707AD8-F9BD-4813-A3BD-39B302CEB5C9}">
      <dgm:prSet custT="1"/>
      <dgm:spPr/>
      <dgm:t>
        <a:bodyPr/>
        <a:lstStyle/>
        <a:p>
          <a:pPr algn="r">
            <a:lnSpc>
              <a:spcPct val="150000"/>
            </a:lnSpc>
            <a:defRPr sz="1200">
              <a:solidFill>
                <a:schemeClr val="tx2"/>
              </a:solidFill>
              <a:latin typeface="Arial" panose="020B0604020202020204" pitchFamily="34" charset="0"/>
              <a:cs typeface="Arial" panose="020B0604020202020204" pitchFamily="34" charset="0"/>
            </a:defRPr>
          </a:pPr>
          <a:r>
            <a:rPr lang="el-GR" sz="1000" dirty="0">
              <a:solidFill>
                <a:schemeClr val="tx2"/>
              </a:solidFill>
              <a:latin typeface="Arial" panose="020B0604020202020204" pitchFamily="34" charset="0"/>
              <a:cs typeface="Arial" panose="020B0604020202020204" pitchFamily="34" charset="0"/>
            </a:rPr>
            <a:t>Περιορισμένη Ευελιξία στη Σύναψη των Δημόσιων Συμβάσεων-Έλλειψη Κατανόησης των Πράσινων Δημόσιων Συμβάσεων</a:t>
          </a:r>
        </a:p>
      </dgm:t>
    </dgm:pt>
    <dgm:pt modelId="{204E75F7-0458-425B-8F65-DCECC50668FF}" type="parTrans" cxnId="{E702DA08-A18D-4D2D-8247-FA3516E64CE8}">
      <dgm:prSet/>
      <dgm:spPr/>
      <dgm:t>
        <a:bodyPr/>
        <a:lstStyle/>
        <a:p>
          <a:endParaRPr lang="el-GR"/>
        </a:p>
      </dgm:t>
    </dgm:pt>
    <dgm:pt modelId="{44229B56-A498-4FC0-89A9-E078C9155347}" type="sibTrans" cxnId="{E702DA08-A18D-4D2D-8247-FA3516E64CE8}">
      <dgm:prSet/>
      <dgm:spPr/>
      <dgm:t>
        <a:bodyPr/>
        <a:lstStyle/>
        <a:p>
          <a:endParaRPr lang="el-GR"/>
        </a:p>
      </dgm:t>
    </dgm:pt>
    <dgm:pt modelId="{9924E4BA-3264-4707-9A1B-05490D698BE1}">
      <dgm:prSet custT="1"/>
      <dgm:spPr/>
      <dgm:t>
        <a:bodyPr/>
        <a:lstStyle/>
        <a:p>
          <a:pPr algn="r">
            <a:lnSpc>
              <a:spcPct val="150000"/>
            </a:lnSpc>
            <a:defRPr sz="1200">
              <a:solidFill>
                <a:schemeClr val="tx2"/>
              </a:solidFill>
              <a:latin typeface="Arial" panose="020B0604020202020204" pitchFamily="34" charset="0"/>
              <a:cs typeface="Arial" panose="020B0604020202020204" pitchFamily="34" charset="0"/>
            </a:defRPr>
          </a:pPr>
          <a:r>
            <a:rPr lang="el-GR" sz="1000" dirty="0">
              <a:solidFill>
                <a:schemeClr val="tx2"/>
              </a:solidFill>
              <a:latin typeface="Arial" panose="020B0604020202020204" pitchFamily="34" charset="0"/>
              <a:cs typeface="Arial" panose="020B0604020202020204" pitchFamily="34" charset="0"/>
            </a:rPr>
            <a:t>Δυσκολία Αλλαγής των Εσωτερικών Διαδικασιών Λειτουργίας</a:t>
          </a:r>
        </a:p>
      </dgm:t>
    </dgm:pt>
    <dgm:pt modelId="{F2DF1248-74E4-4409-86FD-8C2D0213C530}" type="parTrans" cxnId="{F3F4B742-C954-469C-8253-1B8ED763B0E7}">
      <dgm:prSet/>
      <dgm:spPr/>
      <dgm:t>
        <a:bodyPr/>
        <a:lstStyle/>
        <a:p>
          <a:endParaRPr lang="el-GR"/>
        </a:p>
      </dgm:t>
    </dgm:pt>
    <dgm:pt modelId="{184F841D-B4A4-4211-B23F-D98C3F6FDA12}" type="sibTrans" cxnId="{F3F4B742-C954-469C-8253-1B8ED763B0E7}">
      <dgm:prSet/>
      <dgm:spPr/>
      <dgm:t>
        <a:bodyPr/>
        <a:lstStyle/>
        <a:p>
          <a:endParaRPr lang="el-GR"/>
        </a:p>
      </dgm:t>
    </dgm:pt>
    <dgm:pt modelId="{7DD01337-4D19-4E94-9A32-CB67422A075D}">
      <dgm:prSet custT="1"/>
      <dgm:spPr/>
      <dgm:t>
        <a:bodyPr/>
        <a:lstStyle/>
        <a:p>
          <a:pPr algn="r">
            <a:lnSpc>
              <a:spcPct val="150000"/>
            </a:lnSpc>
            <a:defRPr sz="1200">
              <a:solidFill>
                <a:schemeClr val="tx2"/>
              </a:solidFill>
              <a:latin typeface="Arial" panose="020B0604020202020204" pitchFamily="34" charset="0"/>
              <a:cs typeface="Arial" panose="020B0604020202020204" pitchFamily="34" charset="0"/>
            </a:defRPr>
          </a:pPr>
          <a:r>
            <a:rPr lang="el-GR" sz="1000" dirty="0">
              <a:solidFill>
                <a:schemeClr val="tx2"/>
              </a:solidFill>
              <a:latin typeface="Arial" panose="020B0604020202020204" pitchFamily="34" charset="0"/>
              <a:cs typeface="Arial" panose="020B0604020202020204" pitchFamily="34" charset="0"/>
            </a:rPr>
            <a:t>Έλλειψη Ανθρώπινου Δυναμικού</a:t>
          </a:r>
        </a:p>
      </dgm:t>
    </dgm:pt>
    <dgm:pt modelId="{E4B80063-0897-4AFE-BBC2-9D6BBCB8DF4F}" type="parTrans" cxnId="{3C35D70B-496E-4AC8-A0FE-584402547A1B}">
      <dgm:prSet/>
      <dgm:spPr/>
      <dgm:t>
        <a:bodyPr/>
        <a:lstStyle/>
        <a:p>
          <a:endParaRPr lang="el-GR"/>
        </a:p>
      </dgm:t>
    </dgm:pt>
    <dgm:pt modelId="{4B3B2775-FB00-4E2A-8836-86848EE13390}" type="sibTrans" cxnId="{3C35D70B-496E-4AC8-A0FE-584402547A1B}">
      <dgm:prSet/>
      <dgm:spPr/>
      <dgm:t>
        <a:bodyPr/>
        <a:lstStyle/>
        <a:p>
          <a:endParaRPr lang="el-GR"/>
        </a:p>
      </dgm:t>
    </dgm:pt>
    <dgm:pt modelId="{1FD4DCE2-E0E2-43E9-BCFB-9650578EE108}">
      <dgm:prSet custT="1"/>
      <dgm:spPr/>
      <dgm:t>
        <a:bodyPr/>
        <a:lstStyle/>
        <a:p>
          <a:pPr algn="r">
            <a:lnSpc>
              <a:spcPct val="150000"/>
            </a:lnSpc>
            <a:defRPr sz="1200">
              <a:solidFill>
                <a:schemeClr val="tx2"/>
              </a:solidFill>
              <a:latin typeface="Arial" panose="020B0604020202020204" pitchFamily="34" charset="0"/>
              <a:cs typeface="Arial" panose="020B0604020202020204" pitchFamily="34" charset="0"/>
            </a:defRPr>
          </a:pPr>
          <a:r>
            <a:rPr lang="el-GR" sz="1000" dirty="0">
              <a:solidFill>
                <a:schemeClr val="tx2"/>
              </a:solidFill>
              <a:latin typeface="Arial" panose="020B0604020202020204" pitchFamily="34" charset="0"/>
              <a:cs typeface="Arial" panose="020B0604020202020204" pitchFamily="34" charset="0"/>
            </a:rPr>
            <a:t>Έλλειψη Εργαλείων για την Υποστήριξη των Ενεργειακών Κοινοτήτων και των Ενδιαφερόμενων Πολιτών</a:t>
          </a:r>
        </a:p>
      </dgm:t>
    </dgm:pt>
    <dgm:pt modelId="{629CC46B-88B5-4E07-B2EE-B555697046EE}" type="parTrans" cxnId="{487A2454-DFAE-4098-9267-D12BD38320A6}">
      <dgm:prSet/>
      <dgm:spPr/>
      <dgm:t>
        <a:bodyPr/>
        <a:lstStyle/>
        <a:p>
          <a:endParaRPr lang="el-GR"/>
        </a:p>
      </dgm:t>
    </dgm:pt>
    <dgm:pt modelId="{C0F5ADAC-D7E7-4D02-A260-9AD55699E1B5}" type="sibTrans" cxnId="{487A2454-DFAE-4098-9267-D12BD38320A6}">
      <dgm:prSet/>
      <dgm:spPr/>
      <dgm:t>
        <a:bodyPr/>
        <a:lstStyle/>
        <a:p>
          <a:endParaRPr lang="el-GR"/>
        </a:p>
      </dgm:t>
    </dgm:pt>
    <dgm:pt modelId="{06F3759B-9953-47EA-BD1D-AA4BFD763475}">
      <dgm:prSet custT="1"/>
      <dgm:spPr/>
      <dgm:t>
        <a:bodyPr anchor="ctr"/>
        <a:lstStyle/>
        <a:p>
          <a:pPr algn="r">
            <a:lnSpc>
              <a:spcPct val="150000"/>
            </a:lnSpc>
          </a:pPr>
          <a:r>
            <a:rPr lang="el-GR" sz="1000" dirty="0">
              <a:solidFill>
                <a:schemeClr val="tx2"/>
              </a:solidFill>
              <a:latin typeface="Arial" panose="020B0604020202020204" pitchFamily="34" charset="0"/>
              <a:cs typeface="Arial" panose="020B0604020202020204" pitchFamily="34" charset="0"/>
            </a:rPr>
            <a:t>Ανταγωνισμός με Ιδιωτικές Πρωτοβουλίες</a:t>
          </a:r>
        </a:p>
      </dgm:t>
    </dgm:pt>
    <dgm:pt modelId="{FF4A1027-F37D-4329-A065-C57F4F903BC4}" type="parTrans" cxnId="{E47C1F13-6BC2-44D4-8881-E08859D8EEAF}">
      <dgm:prSet/>
      <dgm:spPr/>
      <dgm:t>
        <a:bodyPr/>
        <a:lstStyle/>
        <a:p>
          <a:endParaRPr lang="el-GR"/>
        </a:p>
      </dgm:t>
    </dgm:pt>
    <dgm:pt modelId="{A45BE940-0060-4384-BCB6-72E086D6CC3D}" type="sibTrans" cxnId="{E47C1F13-6BC2-44D4-8881-E08859D8EEAF}">
      <dgm:prSet/>
      <dgm:spPr/>
      <dgm:t>
        <a:bodyPr/>
        <a:lstStyle/>
        <a:p>
          <a:endParaRPr lang="el-GR"/>
        </a:p>
      </dgm:t>
    </dgm:pt>
    <dgm:pt modelId="{9D905C60-0561-4403-A905-9D2AEF31D865}">
      <dgm:prSet custT="1"/>
      <dgm:spPr/>
      <dgm:t>
        <a:bodyPr anchor="ctr"/>
        <a:lstStyle/>
        <a:p>
          <a:pPr algn="r">
            <a:lnSpc>
              <a:spcPct val="150000"/>
            </a:lnSpc>
          </a:pPr>
          <a:r>
            <a:rPr lang="el-GR" sz="1000" dirty="0">
              <a:solidFill>
                <a:schemeClr val="tx2"/>
              </a:solidFill>
              <a:latin typeface="Arial" panose="020B0604020202020204" pitchFamily="34" charset="0"/>
              <a:cs typeface="Arial" panose="020B0604020202020204" pitchFamily="34" charset="0"/>
            </a:rPr>
            <a:t>Πολιτική Αστάθεια ή Αλλαγές στην Εθνική Κυβέρνηση </a:t>
          </a:r>
        </a:p>
      </dgm:t>
    </dgm:pt>
    <dgm:pt modelId="{729C6BA6-BB68-472B-94C9-E8E82815DE2F}" type="parTrans" cxnId="{03D01AA4-9772-4426-A082-62F4798C974B}">
      <dgm:prSet/>
      <dgm:spPr/>
      <dgm:t>
        <a:bodyPr/>
        <a:lstStyle/>
        <a:p>
          <a:endParaRPr lang="el-GR"/>
        </a:p>
      </dgm:t>
    </dgm:pt>
    <dgm:pt modelId="{D87E5E95-A595-4544-BDA0-90A689F2D6C0}" type="sibTrans" cxnId="{03D01AA4-9772-4426-A082-62F4798C974B}">
      <dgm:prSet/>
      <dgm:spPr/>
      <dgm:t>
        <a:bodyPr/>
        <a:lstStyle/>
        <a:p>
          <a:endParaRPr lang="el-GR"/>
        </a:p>
      </dgm:t>
    </dgm:pt>
    <dgm:pt modelId="{19A1461B-B9FC-4876-89BC-D6A9A4BA03C7}">
      <dgm:prSet custT="1"/>
      <dgm:spPr/>
      <dgm:t>
        <a:bodyPr anchor="ctr"/>
        <a:lstStyle/>
        <a:p>
          <a:pPr algn="r">
            <a:lnSpc>
              <a:spcPct val="150000"/>
            </a:lnSpc>
          </a:pPr>
          <a:r>
            <a:rPr lang="el-GR" sz="1000" dirty="0">
              <a:solidFill>
                <a:schemeClr val="tx2"/>
              </a:solidFill>
              <a:latin typeface="Arial" panose="020B0604020202020204" pitchFamily="34" charset="0"/>
              <a:cs typeface="Arial" panose="020B0604020202020204" pitchFamily="34" charset="0"/>
            </a:rPr>
            <a:t>Έλλειψη Εμπιστοσύνης του Τοπικού Πληθυσμού στο Δήμο</a:t>
          </a:r>
        </a:p>
      </dgm:t>
    </dgm:pt>
    <dgm:pt modelId="{4623CDD3-D85E-4F6C-862B-D899425B86C2}" type="parTrans" cxnId="{9E373F16-DF31-4C73-92C1-7BFB4FAB06B2}">
      <dgm:prSet/>
      <dgm:spPr/>
      <dgm:t>
        <a:bodyPr/>
        <a:lstStyle/>
        <a:p>
          <a:endParaRPr lang="el-GR"/>
        </a:p>
      </dgm:t>
    </dgm:pt>
    <dgm:pt modelId="{AADC9695-EFAC-432A-AEF6-2D9F5EB0C46E}" type="sibTrans" cxnId="{9E373F16-DF31-4C73-92C1-7BFB4FAB06B2}">
      <dgm:prSet/>
      <dgm:spPr/>
      <dgm:t>
        <a:bodyPr/>
        <a:lstStyle/>
        <a:p>
          <a:endParaRPr lang="el-GR"/>
        </a:p>
      </dgm:t>
    </dgm:pt>
    <dgm:pt modelId="{C7A5BA2B-E87B-4D76-849A-8BD95CA4A1BE}">
      <dgm:prSet custT="1"/>
      <dgm:spPr/>
      <dgm:t>
        <a:bodyPr anchor="ctr"/>
        <a:lstStyle/>
        <a:p>
          <a:pPr algn="r">
            <a:lnSpc>
              <a:spcPct val="150000"/>
            </a:lnSpc>
          </a:pPr>
          <a:r>
            <a:rPr lang="el-GR" sz="1000" dirty="0">
              <a:solidFill>
                <a:schemeClr val="tx2"/>
              </a:solidFill>
              <a:latin typeface="Arial" panose="020B0604020202020204" pitchFamily="34" charset="0"/>
              <a:cs typeface="Arial" panose="020B0604020202020204" pitchFamily="34" charset="0"/>
            </a:rPr>
            <a:t>Οικονομική ύφεση</a:t>
          </a:r>
        </a:p>
      </dgm:t>
    </dgm:pt>
    <dgm:pt modelId="{CAD1DFBF-C8BA-4225-9F6B-2B0D4D6D0BBA}" type="parTrans" cxnId="{90AD64FB-8BDD-480A-BAF4-799E3FDFFE97}">
      <dgm:prSet/>
      <dgm:spPr/>
      <dgm:t>
        <a:bodyPr/>
        <a:lstStyle/>
        <a:p>
          <a:endParaRPr lang="el-GR"/>
        </a:p>
      </dgm:t>
    </dgm:pt>
    <dgm:pt modelId="{3B82111C-AB3B-4185-A672-8A44DFCF09A9}" type="sibTrans" cxnId="{90AD64FB-8BDD-480A-BAF4-799E3FDFFE97}">
      <dgm:prSet/>
      <dgm:spPr/>
      <dgm:t>
        <a:bodyPr/>
        <a:lstStyle/>
        <a:p>
          <a:endParaRPr lang="el-GR"/>
        </a:p>
      </dgm:t>
    </dgm:pt>
    <dgm:pt modelId="{23F44BD3-E401-4CA8-9A8A-1CB6FE48E738}">
      <dgm:prSet custT="1"/>
      <dgm:spPr/>
      <dgm:t>
        <a:bodyPr anchor="ctr"/>
        <a:lstStyle/>
        <a:p>
          <a:pPr algn="r">
            <a:lnSpc>
              <a:spcPct val="150000"/>
            </a:lnSpc>
          </a:pPr>
          <a:r>
            <a:rPr lang="el-GR" sz="1000" dirty="0">
              <a:solidFill>
                <a:schemeClr val="tx2"/>
              </a:solidFill>
              <a:latin typeface="Arial" panose="020B0604020202020204" pitchFamily="34" charset="0"/>
              <a:cs typeface="Arial" panose="020B0604020202020204" pitchFamily="34" charset="0"/>
            </a:rPr>
            <a:t>Ανεπαρκείς Διαδικασίες Ανοικτού και Δημόσιου Διαλόγου</a:t>
          </a:r>
        </a:p>
      </dgm:t>
    </dgm:pt>
    <dgm:pt modelId="{2D514236-BE93-4216-91D0-DEEB07AA2AE0}" type="parTrans" cxnId="{EB9CAB74-15F2-40FC-907A-4EBD8513C928}">
      <dgm:prSet/>
      <dgm:spPr/>
      <dgm:t>
        <a:bodyPr/>
        <a:lstStyle/>
        <a:p>
          <a:endParaRPr lang="el-GR"/>
        </a:p>
      </dgm:t>
    </dgm:pt>
    <dgm:pt modelId="{ABF32828-CB21-48CE-85CE-421A2007D525}" type="sibTrans" cxnId="{EB9CAB74-15F2-40FC-907A-4EBD8513C928}">
      <dgm:prSet/>
      <dgm:spPr/>
      <dgm:t>
        <a:bodyPr/>
        <a:lstStyle/>
        <a:p>
          <a:endParaRPr lang="el-GR"/>
        </a:p>
      </dgm:t>
    </dgm:pt>
    <dgm:pt modelId="{18B517DE-D4A7-47C8-B4B2-789F1E8F8A31}">
      <dgm:prSet phldrT="[Text]" custT="1"/>
      <dgm:spPr>
        <a:ln>
          <a:solidFill>
            <a:srgbClr val="FFC000"/>
          </a:solidFill>
        </a:ln>
      </dgm:spPr>
      <dgm:t>
        <a:bodyPr/>
        <a:lstStyle/>
        <a:p>
          <a:pPr algn="just">
            <a:lnSpc>
              <a:spcPct val="150000"/>
            </a:lnSpc>
            <a:spcBef>
              <a:spcPts val="0"/>
            </a:spcBef>
            <a:spcAft>
              <a:spcPts val="0"/>
            </a:spcAft>
          </a:pPr>
          <a:r>
            <a:rPr lang="el-GR" sz="1100" dirty="0">
              <a:solidFill>
                <a:schemeClr val="tx2"/>
              </a:solidFill>
              <a:latin typeface="Arial" panose="020B0604020202020204" pitchFamily="34" charset="0"/>
              <a:cs typeface="Arial" panose="020B0604020202020204" pitchFamily="34" charset="0"/>
            </a:rPr>
            <a:t>Η Πλησιέστερη Δημόσια Αρχή στους Πολίτες</a:t>
          </a:r>
          <a:endParaRPr sz="1100" dirty="0">
            <a:solidFill>
              <a:schemeClr val="tx2"/>
            </a:solidFill>
            <a:latin typeface="Arial" panose="020B0604020202020204" pitchFamily="34" charset="0"/>
            <a:cs typeface="Arial" panose="020B0604020202020204" pitchFamily="34" charset="0"/>
          </a:endParaRPr>
        </a:p>
      </dgm:t>
    </dgm:pt>
    <dgm:pt modelId="{29058299-E2DE-4156-AFC3-19A0D1B27327}" type="parTrans" cxnId="{F259BF4E-1DFD-4DCB-BE25-FF0475CC1F90}">
      <dgm:prSet/>
      <dgm:spPr/>
      <dgm:t>
        <a:bodyPr/>
        <a:lstStyle/>
        <a:p>
          <a:endParaRPr lang="el-GR"/>
        </a:p>
      </dgm:t>
    </dgm:pt>
    <dgm:pt modelId="{FD23B2B2-C1FA-4E85-8C74-E3B28B047225}" type="sibTrans" cxnId="{F259BF4E-1DFD-4DCB-BE25-FF0475CC1F90}">
      <dgm:prSet/>
      <dgm:spPr/>
      <dgm:t>
        <a:bodyPr/>
        <a:lstStyle/>
        <a:p>
          <a:endParaRPr lang="el-GR"/>
        </a:p>
      </dgm:t>
    </dgm:pt>
    <dgm:pt modelId="{38532E59-541D-4C5A-ACE1-276F11B01DDA}">
      <dgm:prSet phldrT="[Text]" custT="1"/>
      <dgm:spPr>
        <a:ln>
          <a:solidFill>
            <a:srgbClr val="FFC000"/>
          </a:solidFill>
        </a:ln>
      </dgm:spPr>
      <dgm:t>
        <a:bodyPr/>
        <a:lstStyle/>
        <a:p>
          <a:pPr algn="just">
            <a:lnSpc>
              <a:spcPct val="150000"/>
            </a:lnSpc>
            <a:spcBef>
              <a:spcPts val="0"/>
            </a:spcBef>
            <a:spcAft>
              <a:spcPts val="0"/>
            </a:spcAft>
          </a:pPr>
          <a:r>
            <a:rPr lang="el-GR" sz="1100" dirty="0">
              <a:solidFill>
                <a:schemeClr val="tx2"/>
              </a:solidFill>
              <a:latin typeface="Arial" panose="020B0604020202020204" pitchFamily="34" charset="0"/>
              <a:cs typeface="Arial" panose="020B0604020202020204" pitchFamily="34" charset="0"/>
            </a:rPr>
            <a:t>Ικανότητα Ανάπτυξης και Εφαρμογής Πολιτικών και Έργων σε Τοπικό Επίπεδο</a:t>
          </a:r>
          <a:endParaRPr sz="1100" dirty="0">
            <a:solidFill>
              <a:schemeClr val="tx2"/>
            </a:solidFill>
            <a:latin typeface="Arial" panose="020B0604020202020204" pitchFamily="34" charset="0"/>
            <a:cs typeface="Arial" panose="020B0604020202020204" pitchFamily="34" charset="0"/>
          </a:endParaRPr>
        </a:p>
      </dgm:t>
    </dgm:pt>
    <dgm:pt modelId="{12EDF7F9-255D-4971-8502-2F471F833355}" type="parTrans" cxnId="{C8D22893-9BBE-483F-A4DE-5E3A9665E330}">
      <dgm:prSet/>
      <dgm:spPr/>
      <dgm:t>
        <a:bodyPr/>
        <a:lstStyle/>
        <a:p>
          <a:endParaRPr lang="el-GR"/>
        </a:p>
      </dgm:t>
    </dgm:pt>
    <dgm:pt modelId="{FFCE7F16-C946-4754-A123-5AF6DA26D951}" type="sibTrans" cxnId="{C8D22893-9BBE-483F-A4DE-5E3A9665E330}">
      <dgm:prSet/>
      <dgm:spPr/>
      <dgm:t>
        <a:bodyPr/>
        <a:lstStyle/>
        <a:p>
          <a:endParaRPr lang="el-GR"/>
        </a:p>
      </dgm:t>
    </dgm:pt>
    <dgm:pt modelId="{EC9F7989-99E9-4E23-B6EB-81844A2F4798}">
      <dgm:prSet phldrT="[Text]" custT="1"/>
      <dgm:spPr>
        <a:ln>
          <a:solidFill>
            <a:srgbClr val="FFC000"/>
          </a:solidFill>
        </a:ln>
      </dgm:spPr>
      <dgm:t>
        <a:bodyPr/>
        <a:lstStyle/>
        <a:p>
          <a:pPr algn="just">
            <a:lnSpc>
              <a:spcPct val="150000"/>
            </a:lnSpc>
            <a:spcBef>
              <a:spcPts val="0"/>
            </a:spcBef>
            <a:spcAft>
              <a:spcPts val="0"/>
            </a:spcAft>
          </a:pPr>
          <a:r>
            <a:rPr lang="el-GR" sz="1100" dirty="0">
              <a:solidFill>
                <a:schemeClr val="tx2"/>
              </a:solidFill>
              <a:latin typeface="Arial" panose="020B0604020202020204" pitchFamily="34" charset="0"/>
              <a:cs typeface="Arial" panose="020B0604020202020204" pitchFamily="34" charset="0"/>
            </a:rPr>
            <a:t>Εγκαθιδρυμένα και Ποικίλα Δίκτυα Συνεργασίας</a:t>
          </a:r>
          <a:endParaRPr sz="1100" dirty="0">
            <a:solidFill>
              <a:schemeClr val="tx2"/>
            </a:solidFill>
            <a:latin typeface="Arial" panose="020B0604020202020204" pitchFamily="34" charset="0"/>
            <a:cs typeface="Arial" panose="020B0604020202020204" pitchFamily="34" charset="0"/>
          </a:endParaRPr>
        </a:p>
      </dgm:t>
    </dgm:pt>
    <dgm:pt modelId="{34C8ABF3-B8DF-46D3-8458-72194D7BB2FB}" type="parTrans" cxnId="{D041FF3F-A417-497B-A514-979911FF747A}">
      <dgm:prSet/>
      <dgm:spPr/>
      <dgm:t>
        <a:bodyPr/>
        <a:lstStyle/>
        <a:p>
          <a:endParaRPr lang="el-GR"/>
        </a:p>
      </dgm:t>
    </dgm:pt>
    <dgm:pt modelId="{85B50198-4FDA-46AF-AC14-6474A37D296A}" type="sibTrans" cxnId="{D041FF3F-A417-497B-A514-979911FF747A}">
      <dgm:prSet/>
      <dgm:spPr/>
      <dgm:t>
        <a:bodyPr/>
        <a:lstStyle/>
        <a:p>
          <a:endParaRPr lang="el-GR"/>
        </a:p>
      </dgm:t>
    </dgm:pt>
    <dgm:pt modelId="{D1523133-0535-4DBC-B386-781CDEE730C1}">
      <dgm:prSet phldrT="[Text]" custT="1"/>
      <dgm:spPr>
        <a:ln>
          <a:solidFill>
            <a:srgbClr val="FFC000"/>
          </a:solidFill>
        </a:ln>
      </dgm:spPr>
      <dgm:t>
        <a:bodyPr/>
        <a:lstStyle/>
        <a:p>
          <a:pPr algn="just">
            <a:lnSpc>
              <a:spcPct val="150000"/>
            </a:lnSpc>
            <a:spcBef>
              <a:spcPts val="0"/>
            </a:spcBef>
            <a:spcAft>
              <a:spcPts val="0"/>
            </a:spcAft>
          </a:pPr>
          <a:r>
            <a:rPr lang="el-GR" sz="1100" dirty="0">
              <a:solidFill>
                <a:schemeClr val="tx2"/>
              </a:solidFill>
              <a:latin typeface="Arial" panose="020B0604020202020204" pitchFamily="34" charset="0"/>
              <a:cs typeface="Arial" panose="020B0604020202020204" pitchFamily="34" charset="0"/>
            </a:rPr>
            <a:t>Συμμετοχή σε Εθνικά και Ευρωπαϊκά Προγράμματα  </a:t>
          </a:r>
          <a:endParaRPr sz="1100" dirty="0">
            <a:solidFill>
              <a:schemeClr val="tx2"/>
            </a:solidFill>
            <a:latin typeface="Arial" panose="020B0604020202020204" pitchFamily="34" charset="0"/>
            <a:cs typeface="Arial" panose="020B0604020202020204" pitchFamily="34" charset="0"/>
          </a:endParaRPr>
        </a:p>
      </dgm:t>
    </dgm:pt>
    <dgm:pt modelId="{22E25675-F3CE-4CC6-84CA-AC8CC04C01A3}" type="parTrans" cxnId="{1E0DE566-EFDE-45E1-B35A-DD26BF8209E2}">
      <dgm:prSet/>
      <dgm:spPr/>
      <dgm:t>
        <a:bodyPr/>
        <a:lstStyle/>
        <a:p>
          <a:endParaRPr lang="el-GR"/>
        </a:p>
      </dgm:t>
    </dgm:pt>
    <dgm:pt modelId="{72884E27-282B-472E-B305-BC7301A5BDED}" type="sibTrans" cxnId="{1E0DE566-EFDE-45E1-B35A-DD26BF8209E2}">
      <dgm:prSet/>
      <dgm:spPr/>
      <dgm:t>
        <a:bodyPr/>
        <a:lstStyle/>
        <a:p>
          <a:endParaRPr lang="el-GR"/>
        </a:p>
      </dgm:t>
    </dgm:pt>
    <dgm:pt modelId="{F8356FC7-B17A-45F9-BB07-C24707459894}">
      <dgm:prSet phldrT="[Text]" custT="1"/>
      <dgm:spPr>
        <a:noFill/>
      </dgm:spPr>
      <dgm:t>
        <a:bodyPr/>
        <a:lstStyle/>
        <a:p>
          <a:pPr algn="r">
            <a:lnSpc>
              <a:spcPct val="150000"/>
            </a:lnSpc>
          </a:pPr>
          <a:r>
            <a:rPr lang="el-GR" sz="1000" dirty="0">
              <a:solidFill>
                <a:schemeClr val="tx2"/>
              </a:solidFill>
              <a:latin typeface="Arial" panose="020B0604020202020204" pitchFamily="34" charset="0"/>
              <a:cs typeface="Arial" panose="020B0604020202020204" pitchFamily="34" charset="0"/>
            </a:rPr>
            <a:t>Πολυπλοκότητα Γραφειοκρατίας και Αργή και Δύσκαμπτή Διαδικασία Λήψης Αποφάσεων</a:t>
          </a:r>
          <a:endParaRPr sz="1000" dirty="0">
            <a:solidFill>
              <a:schemeClr val="tx2"/>
            </a:solidFill>
            <a:latin typeface="Arial" panose="020B0604020202020204" pitchFamily="34" charset="0"/>
            <a:cs typeface="Arial" panose="020B0604020202020204" pitchFamily="34" charset="0"/>
          </a:endParaRPr>
        </a:p>
      </dgm:t>
    </dgm:pt>
    <dgm:pt modelId="{6B5A50A7-C161-49A4-9EA6-DA1DA5BC96CA}" type="parTrans" cxnId="{E0E35CA0-FAE1-4A65-A63B-D53BF6D70795}">
      <dgm:prSet/>
      <dgm:spPr/>
      <dgm:t>
        <a:bodyPr/>
        <a:lstStyle/>
        <a:p>
          <a:endParaRPr lang="el-GR"/>
        </a:p>
      </dgm:t>
    </dgm:pt>
    <dgm:pt modelId="{07A25BE2-954A-474D-92FC-F82A5015387A}" type="sibTrans" cxnId="{E0E35CA0-FAE1-4A65-A63B-D53BF6D70795}">
      <dgm:prSet/>
      <dgm:spPr/>
      <dgm:t>
        <a:bodyPr/>
        <a:lstStyle/>
        <a:p>
          <a:endParaRPr lang="el-GR"/>
        </a:p>
      </dgm:t>
    </dgm:pt>
    <dgm:pt modelId="{3329377F-53B7-47A1-A0D3-FB9DB64B26D6}">
      <dgm:prSet custT="1"/>
      <dgm:spPr/>
      <dgm:t>
        <a:bodyPr anchor="ctr"/>
        <a:lstStyle/>
        <a:p>
          <a:pPr algn="l">
            <a:lnSpc>
              <a:spcPct val="150000"/>
            </a:lnSpc>
            <a:spcAft>
              <a:spcPts val="0"/>
            </a:spcAft>
            <a:defRPr sz="1100">
              <a:solidFill>
                <a:schemeClr val="tx2"/>
              </a:solidFill>
              <a:latin typeface="Arial" panose="020B0604020202020204" pitchFamily="34" charset="0"/>
              <a:cs typeface="Arial" panose="020B0604020202020204" pitchFamily="34" charset="0"/>
            </a:defRPr>
          </a:pPr>
          <a:r>
            <a:rPr lang="el-GR" sz="1000" dirty="0">
              <a:solidFill>
                <a:schemeClr val="tx2"/>
              </a:solidFill>
              <a:latin typeface="Arial" panose="020B0604020202020204" pitchFamily="34" charset="0"/>
              <a:cs typeface="Arial" panose="020B0604020202020204" pitchFamily="34" charset="0"/>
            </a:rPr>
            <a:t>Πρόσβαση σε Νέες Πηγές Χρηματοδότησης</a:t>
          </a:r>
        </a:p>
      </dgm:t>
    </dgm:pt>
    <dgm:pt modelId="{4A06BD3A-0694-4076-9D5D-AE2C306F953E}" type="parTrans" cxnId="{C77A0C77-9D5D-4158-8923-918BF39F1F94}">
      <dgm:prSet/>
      <dgm:spPr/>
      <dgm:t>
        <a:bodyPr/>
        <a:lstStyle/>
        <a:p>
          <a:endParaRPr lang="el-GR"/>
        </a:p>
      </dgm:t>
    </dgm:pt>
    <dgm:pt modelId="{F5B40F19-2A8B-480F-9E15-E967748706A6}" type="sibTrans" cxnId="{C77A0C77-9D5D-4158-8923-918BF39F1F94}">
      <dgm:prSet/>
      <dgm:spPr/>
      <dgm:t>
        <a:bodyPr/>
        <a:lstStyle/>
        <a:p>
          <a:endParaRPr lang="el-GR"/>
        </a:p>
      </dgm:t>
    </dgm:pt>
    <dgm:pt modelId="{FD348352-0B35-4A92-A39E-0F4993BAB294}">
      <dgm:prSet custT="1"/>
      <dgm:spPr/>
      <dgm:t>
        <a:bodyPr anchor="ctr"/>
        <a:lstStyle/>
        <a:p>
          <a:pPr algn="l">
            <a:lnSpc>
              <a:spcPct val="150000"/>
            </a:lnSpc>
            <a:spcAft>
              <a:spcPts val="0"/>
            </a:spcAft>
            <a:defRPr sz="1100">
              <a:solidFill>
                <a:schemeClr val="tx2"/>
              </a:solidFill>
              <a:latin typeface="Arial" panose="020B0604020202020204" pitchFamily="34" charset="0"/>
              <a:cs typeface="Arial" panose="020B0604020202020204" pitchFamily="34" charset="0"/>
            </a:defRPr>
          </a:pPr>
          <a:r>
            <a:rPr lang="el-GR" sz="1000" dirty="0">
              <a:solidFill>
                <a:schemeClr val="tx2"/>
              </a:solidFill>
              <a:latin typeface="Arial" panose="020B0604020202020204" pitchFamily="34" charset="0"/>
              <a:cs typeface="Arial" panose="020B0604020202020204" pitchFamily="34" charset="0"/>
            </a:rPr>
            <a:t>Ενίσχυση της Εμπιστοσύνης του Τοπικού Πληθυσμού στο Δήμο </a:t>
          </a:r>
        </a:p>
      </dgm:t>
    </dgm:pt>
    <dgm:pt modelId="{AD48F35A-F789-463F-AD1D-FAB846E5340B}" type="parTrans" cxnId="{581AF5D0-1ABA-4DD1-A15D-40BA73F45E6B}">
      <dgm:prSet/>
      <dgm:spPr/>
      <dgm:t>
        <a:bodyPr/>
        <a:lstStyle/>
        <a:p>
          <a:endParaRPr lang="el-GR"/>
        </a:p>
      </dgm:t>
    </dgm:pt>
    <dgm:pt modelId="{5C16D1D5-2A92-420F-A7ED-F0353692E017}" type="sibTrans" cxnId="{581AF5D0-1ABA-4DD1-A15D-40BA73F45E6B}">
      <dgm:prSet/>
      <dgm:spPr/>
      <dgm:t>
        <a:bodyPr/>
        <a:lstStyle/>
        <a:p>
          <a:endParaRPr lang="el-GR"/>
        </a:p>
      </dgm:t>
    </dgm:pt>
    <dgm:pt modelId="{DA22736E-FB1A-46AB-B644-587519BDF39F}">
      <dgm:prSet custT="1"/>
      <dgm:spPr/>
      <dgm:t>
        <a:bodyPr anchor="ctr"/>
        <a:lstStyle/>
        <a:p>
          <a:pPr algn="l">
            <a:lnSpc>
              <a:spcPct val="150000"/>
            </a:lnSpc>
            <a:spcAft>
              <a:spcPts val="0"/>
            </a:spcAft>
            <a:defRPr sz="1100">
              <a:solidFill>
                <a:schemeClr val="tx2"/>
              </a:solidFill>
              <a:latin typeface="Arial" panose="020B0604020202020204" pitchFamily="34" charset="0"/>
              <a:cs typeface="Arial" panose="020B0604020202020204" pitchFamily="34" charset="0"/>
            </a:defRPr>
          </a:pPr>
          <a:r>
            <a:rPr lang="el-GR" sz="1000" dirty="0">
              <a:solidFill>
                <a:schemeClr val="tx2"/>
              </a:solidFill>
              <a:latin typeface="Arial" panose="020B0604020202020204" pitchFamily="34" charset="0"/>
              <a:cs typeface="Arial" panose="020B0604020202020204" pitchFamily="34" charset="0"/>
            </a:rPr>
            <a:t>Αξιοποίηση των Πράσινων Δημόσιων Συμβάσεων</a:t>
          </a:r>
        </a:p>
      </dgm:t>
    </dgm:pt>
    <dgm:pt modelId="{44EE7214-E268-406B-A37C-AEB987F2A4FF}" type="parTrans" cxnId="{C9CD2BD3-2D7C-4882-8911-88187D383EF9}">
      <dgm:prSet/>
      <dgm:spPr/>
      <dgm:t>
        <a:bodyPr/>
        <a:lstStyle/>
        <a:p>
          <a:endParaRPr lang="el-GR"/>
        </a:p>
      </dgm:t>
    </dgm:pt>
    <dgm:pt modelId="{76E3BF57-3BBD-43E6-B578-4FCFECF6940B}" type="sibTrans" cxnId="{C9CD2BD3-2D7C-4882-8911-88187D383EF9}">
      <dgm:prSet/>
      <dgm:spPr/>
      <dgm:t>
        <a:bodyPr/>
        <a:lstStyle/>
        <a:p>
          <a:endParaRPr lang="el-GR"/>
        </a:p>
      </dgm:t>
    </dgm:pt>
    <dgm:pt modelId="{841F9290-1D2A-44FA-9FEE-9A2D9B5AF22F}">
      <dgm:prSet custT="1"/>
      <dgm:spPr/>
      <dgm:t>
        <a:bodyPr anchor="ctr"/>
        <a:lstStyle/>
        <a:p>
          <a:pPr algn="r">
            <a:lnSpc>
              <a:spcPct val="150000"/>
            </a:lnSpc>
          </a:pPr>
          <a:r>
            <a:rPr lang="el-GR" sz="1000" dirty="0">
              <a:solidFill>
                <a:schemeClr val="tx2"/>
              </a:solidFill>
              <a:latin typeface="Arial" panose="020B0604020202020204" pitchFamily="34" charset="0"/>
              <a:cs typeface="Arial" panose="020B0604020202020204" pitchFamily="34" charset="0"/>
            </a:rPr>
            <a:t>Πολυπλοκότητα Σχεδιασμού και Αδειοδότησης Έργων ΑΠΕ</a:t>
          </a:r>
        </a:p>
      </dgm:t>
    </dgm:pt>
    <dgm:pt modelId="{FE891925-A8E8-436F-9B9E-A0C39DFD837B}" type="parTrans" cxnId="{43E68328-0F9F-4EFB-9323-E6633A7046FC}">
      <dgm:prSet/>
      <dgm:spPr/>
    </dgm:pt>
    <dgm:pt modelId="{2B4918DF-BCA9-4DEF-95FC-24B4D2278E5C}" type="sibTrans" cxnId="{43E68328-0F9F-4EFB-9323-E6633A7046FC}">
      <dgm:prSet/>
      <dgm:spPr/>
    </dgm:pt>
    <dgm:pt modelId="{89FEE6EE-EF6B-4594-8728-2E3C44380192}" type="pres">
      <dgm:prSet presAssocID="{F92103A6-FD40-4287-9F78-2BD35344CC91}" presName="cycleMatrixDiagram" presStyleCnt="0">
        <dgm:presLayoutVars>
          <dgm:chMax val="1"/>
          <dgm:dir/>
          <dgm:animLvl val="lvl"/>
          <dgm:resizeHandles val="exact"/>
        </dgm:presLayoutVars>
      </dgm:prSet>
      <dgm:spPr/>
    </dgm:pt>
    <dgm:pt modelId="{6A3A3F03-3C45-4829-8BF0-80083764D7B1}" type="pres">
      <dgm:prSet presAssocID="{F92103A6-FD40-4287-9F78-2BD35344CC91}" presName="children" presStyleCnt="0"/>
      <dgm:spPr/>
    </dgm:pt>
    <dgm:pt modelId="{6A5E94AA-A276-44D5-8A17-6B82D416D1C7}" type="pres">
      <dgm:prSet presAssocID="{F92103A6-FD40-4287-9F78-2BD35344CC91}" presName="child1group" presStyleCnt="0"/>
      <dgm:spPr/>
    </dgm:pt>
    <dgm:pt modelId="{BB7C651F-02DB-444D-A4CF-4B7784C3B3F4}" type="pres">
      <dgm:prSet presAssocID="{F92103A6-FD40-4287-9F78-2BD35344CC91}" presName="child1" presStyleLbl="bgAcc1" presStyleIdx="0" presStyleCnt="4" custScaleX="226457" custScaleY="149188" custLinFactNeighborX="-36495" custLinFactNeighborY="26071"/>
      <dgm:spPr/>
    </dgm:pt>
    <dgm:pt modelId="{11D4BEC1-F899-4C5D-BD4D-822C70F0C994}" type="pres">
      <dgm:prSet presAssocID="{F92103A6-FD40-4287-9F78-2BD35344CC91}" presName="child1Text" presStyleLbl="bgAcc1" presStyleIdx="0" presStyleCnt="4">
        <dgm:presLayoutVars>
          <dgm:bulletEnabled val="1"/>
        </dgm:presLayoutVars>
      </dgm:prSet>
      <dgm:spPr/>
    </dgm:pt>
    <dgm:pt modelId="{D7DB0724-1B87-4D0F-B185-98A265224A6F}" type="pres">
      <dgm:prSet presAssocID="{F92103A6-FD40-4287-9F78-2BD35344CC91}" presName="child2group" presStyleCnt="0"/>
      <dgm:spPr/>
    </dgm:pt>
    <dgm:pt modelId="{B4360DFC-841B-4A49-96F0-C5C880146021}" type="pres">
      <dgm:prSet presAssocID="{F92103A6-FD40-4287-9F78-2BD35344CC91}" presName="child2" presStyleLbl="bgAcc1" presStyleIdx="1" presStyleCnt="4" custScaleX="236331" custScaleY="150506" custLinFactNeighborX="36125" custLinFactNeighborY="25680"/>
      <dgm:spPr/>
    </dgm:pt>
    <dgm:pt modelId="{910E3BAC-DD69-4604-AED8-A7E455856732}" type="pres">
      <dgm:prSet presAssocID="{F92103A6-FD40-4287-9F78-2BD35344CC91}" presName="child2Text" presStyleLbl="bgAcc1" presStyleIdx="1" presStyleCnt="4">
        <dgm:presLayoutVars>
          <dgm:bulletEnabled val="1"/>
        </dgm:presLayoutVars>
      </dgm:prSet>
      <dgm:spPr/>
    </dgm:pt>
    <dgm:pt modelId="{18262FCB-17C3-433F-8EC1-24DE08E17F88}" type="pres">
      <dgm:prSet presAssocID="{F92103A6-FD40-4287-9F78-2BD35344CC91}" presName="child3group" presStyleCnt="0"/>
      <dgm:spPr/>
    </dgm:pt>
    <dgm:pt modelId="{E299E3DC-60F2-41F0-AFB8-C5FAEF0AB03C}" type="pres">
      <dgm:prSet presAssocID="{F92103A6-FD40-4287-9F78-2BD35344CC91}" presName="child3" presStyleLbl="bgAcc1" presStyleIdx="2" presStyleCnt="4" custScaleX="236331" custScaleY="165518" custLinFactNeighborX="39571" custLinFactNeighborY="-27245"/>
      <dgm:spPr/>
    </dgm:pt>
    <dgm:pt modelId="{1A4BD3B2-E9F2-4935-A24B-3111300002EA}" type="pres">
      <dgm:prSet presAssocID="{F92103A6-FD40-4287-9F78-2BD35344CC91}" presName="child3Text" presStyleLbl="bgAcc1" presStyleIdx="2" presStyleCnt="4">
        <dgm:presLayoutVars>
          <dgm:bulletEnabled val="1"/>
        </dgm:presLayoutVars>
      </dgm:prSet>
      <dgm:spPr/>
    </dgm:pt>
    <dgm:pt modelId="{6E76AA8E-1B66-4C5C-97C0-6F2EEB3CE6D6}" type="pres">
      <dgm:prSet presAssocID="{F92103A6-FD40-4287-9F78-2BD35344CC91}" presName="child4group" presStyleCnt="0"/>
      <dgm:spPr/>
    </dgm:pt>
    <dgm:pt modelId="{921F0109-4235-40B5-9773-C21AA8B69C4A}" type="pres">
      <dgm:prSet presAssocID="{F92103A6-FD40-4287-9F78-2BD35344CC91}" presName="child4" presStyleLbl="bgAcc1" presStyleIdx="3" presStyleCnt="4" custScaleX="225870" custScaleY="168555" custLinFactNeighborX="-36647" custLinFactNeighborY="-25655"/>
      <dgm:spPr/>
    </dgm:pt>
    <dgm:pt modelId="{B40378E2-2438-46C2-ABD7-A0384D8C2F2F}" type="pres">
      <dgm:prSet presAssocID="{F92103A6-FD40-4287-9F78-2BD35344CC91}" presName="child4Text" presStyleLbl="bgAcc1" presStyleIdx="3" presStyleCnt="4">
        <dgm:presLayoutVars>
          <dgm:bulletEnabled val="1"/>
        </dgm:presLayoutVars>
      </dgm:prSet>
      <dgm:spPr/>
    </dgm:pt>
    <dgm:pt modelId="{3C198B15-4A66-47DB-B2E3-329E86829932}" type="pres">
      <dgm:prSet presAssocID="{F92103A6-FD40-4287-9F78-2BD35344CC91}" presName="childPlaceholder" presStyleCnt="0"/>
      <dgm:spPr/>
    </dgm:pt>
    <dgm:pt modelId="{365BE1BA-176B-4903-8D97-6D477194025D}" type="pres">
      <dgm:prSet presAssocID="{F92103A6-FD40-4287-9F78-2BD35344CC91}" presName="circle" presStyleCnt="0"/>
      <dgm:spPr/>
    </dgm:pt>
    <dgm:pt modelId="{24E6353E-7B56-4D0C-88E6-87DB6339FDFD}" type="pres">
      <dgm:prSet presAssocID="{F92103A6-FD40-4287-9F78-2BD35344CC91}" presName="quadrant1" presStyleLbl="node1" presStyleIdx="0" presStyleCnt="4" custScaleX="75882" custScaleY="45207" custLinFactNeighborX="8385" custLinFactNeighborY="23869">
        <dgm:presLayoutVars>
          <dgm:chMax val="1"/>
          <dgm:bulletEnabled val="1"/>
        </dgm:presLayoutVars>
      </dgm:prSet>
      <dgm:spPr/>
    </dgm:pt>
    <dgm:pt modelId="{87BDE8E8-C39F-41CD-81E4-E220B84454C1}" type="pres">
      <dgm:prSet presAssocID="{F92103A6-FD40-4287-9F78-2BD35344CC91}" presName="quadrant2" presStyleLbl="node1" presStyleIdx="1" presStyleCnt="4" custScaleX="82558" custScaleY="44242" custLinFactNeighborX="-16202" custLinFactNeighborY="23901">
        <dgm:presLayoutVars>
          <dgm:chMax val="1"/>
          <dgm:bulletEnabled val="1"/>
        </dgm:presLayoutVars>
      </dgm:prSet>
      <dgm:spPr/>
    </dgm:pt>
    <dgm:pt modelId="{10F55914-DBD2-4946-AC29-7A41C1C28475}" type="pres">
      <dgm:prSet presAssocID="{F92103A6-FD40-4287-9F78-2BD35344CC91}" presName="quadrant3" presStyleLbl="node1" presStyleIdx="2" presStyleCnt="4" custScaleX="80783" custScaleY="46713" custLinFactNeighborX="-17037" custLinFactNeighborY="-35687">
        <dgm:presLayoutVars>
          <dgm:chMax val="1"/>
          <dgm:bulletEnabled val="1"/>
        </dgm:presLayoutVars>
      </dgm:prSet>
      <dgm:spPr/>
    </dgm:pt>
    <dgm:pt modelId="{5930B7C4-9D83-4976-B7F5-B99E7D24E525}" type="pres">
      <dgm:prSet presAssocID="{F92103A6-FD40-4287-9F78-2BD35344CC91}" presName="quadrant4" presStyleLbl="node1" presStyleIdx="3" presStyleCnt="4" custScaleX="76561" custScaleY="48298" custLinFactNeighborX="8313" custLinFactNeighborY="-35566">
        <dgm:presLayoutVars>
          <dgm:chMax val="1"/>
          <dgm:bulletEnabled val="1"/>
        </dgm:presLayoutVars>
      </dgm:prSet>
      <dgm:spPr/>
    </dgm:pt>
    <dgm:pt modelId="{5D8D951F-FBD4-43CC-9415-210877BC3283}" type="pres">
      <dgm:prSet presAssocID="{F92103A6-FD40-4287-9F78-2BD35344CC91}" presName="quadrantPlaceholder" presStyleCnt="0"/>
      <dgm:spPr/>
    </dgm:pt>
    <dgm:pt modelId="{0BFF6B15-16BC-4E06-92F8-65DB02CAC99A}" type="pres">
      <dgm:prSet presAssocID="{F92103A6-FD40-4287-9F78-2BD35344CC91}" presName="center1" presStyleLbl="fgShp" presStyleIdx="0" presStyleCnt="2" custScaleX="78290" custScaleY="77493" custLinFactNeighborX="-14679" custLinFactNeighborY="-1421"/>
      <dgm:spPr>
        <a:solidFill>
          <a:srgbClr val="ED237A"/>
        </a:solidFill>
      </dgm:spPr>
    </dgm:pt>
    <dgm:pt modelId="{8191D72B-EDA5-4068-BAD7-4A70BF217C04}" type="pres">
      <dgm:prSet presAssocID="{F92103A6-FD40-4287-9F78-2BD35344CC91}" presName="center2" presStyleLbl="fgShp" presStyleIdx="1" presStyleCnt="2" custScaleX="78291" custScaleY="90800" custLinFactNeighborX="-14680" custLinFactNeighborY="-33611"/>
      <dgm:spPr>
        <a:solidFill>
          <a:schemeClr val="tx2"/>
        </a:solidFill>
      </dgm:spPr>
    </dgm:pt>
  </dgm:ptLst>
  <dgm:cxnLst>
    <dgm:cxn modelId="{7514D900-4650-465B-BABD-2CB770DABA69}" type="presOf" srcId="{E2B67661-6DC0-4D5E-829E-D046AF3AFDA7}" destId="{BB7C651F-02DB-444D-A4CF-4B7784C3B3F4}" srcOrd="0" destOrd="1" presId="urn:microsoft.com/office/officeart/2005/8/layout/cycle4"/>
    <dgm:cxn modelId="{99959103-2F41-4D1F-BE81-12203C07726C}" type="presOf" srcId="{FD348352-0B35-4A92-A39E-0F4993BAB294}" destId="{921F0109-4235-40B5-9773-C21AA8B69C4A}" srcOrd="0" destOrd="4" presId="urn:microsoft.com/office/officeart/2005/8/layout/cycle4"/>
    <dgm:cxn modelId="{A7475904-1F66-4644-BC04-1F025CDC4D2A}" srcId="{F92103A6-FD40-4287-9F78-2BD35344CC91}" destId="{90919D1C-4E4B-48B2-8F1A-162FE2EC5D24}" srcOrd="2" destOrd="0" parTransId="{D7237C1C-6C9A-4162-BCE6-C997E271BCCC}" sibTransId="{F764046D-C467-48B8-94C5-504B8A376CF4}"/>
    <dgm:cxn modelId="{E702DA08-A18D-4D2D-8247-FA3516E64CE8}" srcId="{B4A6E726-BEE5-4DFD-B48F-F4E495ED0AA0}" destId="{87707AD8-F9BD-4813-A3BD-39B302CEB5C9}" srcOrd="2" destOrd="0" parTransId="{204E75F7-0458-425B-8F65-DCECC50668FF}" sibTransId="{44229B56-A498-4FC0-89A9-E078C9155347}"/>
    <dgm:cxn modelId="{3C35D70B-496E-4AC8-A0FE-584402547A1B}" srcId="{9924E4BA-3264-4707-9A1B-05490D698BE1}" destId="{7DD01337-4D19-4E94-9A32-CB67422A075D}" srcOrd="0" destOrd="0" parTransId="{E4B80063-0897-4AFE-BBC2-9D6BBCB8DF4F}" sibTransId="{4B3B2775-FB00-4E2A-8836-86848EE13390}"/>
    <dgm:cxn modelId="{48F20A0D-D582-448C-915F-3F8E557888BC}" type="presOf" srcId="{3DC66C34-9F1E-4F99-8720-A821DFEAE63F}" destId="{B40378E2-2438-46C2-ABD7-A0384D8C2F2F}" srcOrd="1" destOrd="8" presId="urn:microsoft.com/office/officeart/2005/8/layout/cycle4"/>
    <dgm:cxn modelId="{7CD2970D-448C-4C47-BD32-05D041EE5B05}" type="presOf" srcId="{DA22736E-FB1A-46AB-B644-587519BDF39F}" destId="{B40378E2-2438-46C2-ABD7-A0384D8C2F2F}" srcOrd="1" destOrd="5" presId="urn:microsoft.com/office/officeart/2005/8/layout/cycle4"/>
    <dgm:cxn modelId="{97832F0E-CEE3-4F72-9E09-CAF68D2613EC}" type="presOf" srcId="{F4F3DD2C-7167-40E8-86D6-3CDA418456E9}" destId="{B4360DFC-841B-4A49-96F0-C5C880146021}" srcOrd="0" destOrd="0" presId="urn:microsoft.com/office/officeart/2005/8/layout/cycle4"/>
    <dgm:cxn modelId="{C0C4E711-7A1B-464A-994F-A17FFF3FCDB5}" srcId="{F92103A6-FD40-4287-9F78-2BD35344CC91}" destId="{B0B61387-1561-4878-8FE4-FC33B3D2B867}" srcOrd="0" destOrd="0" parTransId="{F2603866-C7AF-435B-B6C7-E8CAE4C8A941}" sibTransId="{0C4C8935-4D71-4126-92F8-1CFA4CF0BFED}"/>
    <dgm:cxn modelId="{332BF012-E052-4CBC-AF16-D07198734530}" type="presOf" srcId="{7DD01337-4D19-4E94-9A32-CB67422A075D}" destId="{910E3BAC-DD69-4604-AED8-A7E455856732}" srcOrd="1" destOrd="4" presId="urn:microsoft.com/office/officeart/2005/8/layout/cycle4"/>
    <dgm:cxn modelId="{E47C1F13-6BC2-44D4-8881-E08859D8EEAF}" srcId="{90919D1C-4E4B-48B2-8F1A-162FE2EC5D24}" destId="{06F3759B-9953-47EA-BD1D-AA4BFD763475}" srcOrd="2" destOrd="0" parTransId="{FF4A1027-F37D-4329-A065-C57F4F903BC4}" sibTransId="{A45BE940-0060-4384-BCB6-72E086D6CC3D}"/>
    <dgm:cxn modelId="{9E373F16-DF31-4C73-92C1-7BFB4FAB06B2}" srcId="{90919D1C-4E4B-48B2-8F1A-162FE2EC5D24}" destId="{19A1461B-B9FC-4876-89BC-D6A9A4BA03C7}" srcOrd="4" destOrd="0" parTransId="{4623CDD3-D85E-4F6C-862B-D899425B86C2}" sibTransId="{AADC9695-EFAC-432A-AEF6-2D9F5EB0C46E}"/>
    <dgm:cxn modelId="{DA385418-F4FE-478D-8203-0594BC9CDD4C}" srcId="{90919D1C-4E4B-48B2-8F1A-162FE2EC5D24}" destId="{C12C6F17-4DAE-4375-A6F6-C699F0FDC5B6}" srcOrd="0" destOrd="0" parTransId="{99051C4D-AF68-4501-80F7-EA972BDD7373}" sibTransId="{3407B042-43DC-42E2-8CF6-18A21FC9D8F4}"/>
    <dgm:cxn modelId="{97431319-8134-4D2E-8539-B658E9F19FB3}" type="presOf" srcId="{19CDFF51-031D-4CF5-A558-AB3BF9BDD2A8}" destId="{910E3BAC-DD69-4604-AED8-A7E455856732}" srcOrd="1" destOrd="6" presId="urn:microsoft.com/office/officeart/2005/8/layout/cycle4"/>
    <dgm:cxn modelId="{1ADA211A-09C8-461B-A9AE-581839CBEA81}" type="presOf" srcId="{8BBAD911-4E3E-400B-837C-A1F1DB691C76}" destId="{E299E3DC-60F2-41F0-AFB8-C5FAEF0AB03C}" srcOrd="0" destOrd="8" presId="urn:microsoft.com/office/officeart/2005/8/layout/cycle4"/>
    <dgm:cxn modelId="{E51E411B-4A74-46E8-99C1-496F5FD1225E}" type="presOf" srcId="{9D905C60-0561-4403-A905-9D2AEF31D865}" destId="{E299E3DC-60F2-41F0-AFB8-C5FAEF0AB03C}" srcOrd="0" destOrd="3" presId="urn:microsoft.com/office/officeart/2005/8/layout/cycle4"/>
    <dgm:cxn modelId="{CAC9F71F-1BF3-47EA-91AF-683FF3F5D3FE}" type="presOf" srcId="{8BBAD911-4E3E-400B-837C-A1F1DB691C76}" destId="{1A4BD3B2-E9F2-4935-A24B-3111300002EA}" srcOrd="1" destOrd="8" presId="urn:microsoft.com/office/officeart/2005/8/layout/cycle4"/>
    <dgm:cxn modelId="{CED4B123-CF8D-4497-BAB9-4A5AA4FFB31F}" type="presOf" srcId="{38532E59-541D-4C5A-ACE1-276F11B01DDA}" destId="{11D4BEC1-F899-4C5D-BD4D-822C70F0C994}" srcOrd="1" destOrd="2" presId="urn:microsoft.com/office/officeart/2005/8/layout/cycle4"/>
    <dgm:cxn modelId="{43E68328-0F9F-4EFB-9323-E6633A7046FC}" srcId="{90919D1C-4E4B-48B2-8F1A-162FE2EC5D24}" destId="{841F9290-1D2A-44FA-9FEE-9A2D9B5AF22F}" srcOrd="1" destOrd="0" parTransId="{FE891925-A8E8-436F-9B9E-A0C39DFD837B}" sibTransId="{2B4918DF-BCA9-4DEF-95FC-24B4D2278E5C}"/>
    <dgm:cxn modelId="{A392B430-D2BA-4E42-8B65-0D8B3E66D258}" type="presOf" srcId="{841F9290-1D2A-44FA-9FEE-9A2D9B5AF22F}" destId="{1A4BD3B2-E9F2-4935-A24B-3111300002EA}" srcOrd="1" destOrd="1" presId="urn:microsoft.com/office/officeart/2005/8/layout/cycle4"/>
    <dgm:cxn modelId="{E6B46131-1D37-4952-A1AA-3DB02AE0E7F1}" type="presOf" srcId="{19CDFF51-031D-4CF5-A558-AB3BF9BDD2A8}" destId="{B4360DFC-841B-4A49-96F0-C5C880146021}" srcOrd="0" destOrd="6" presId="urn:microsoft.com/office/officeart/2005/8/layout/cycle4"/>
    <dgm:cxn modelId="{2F722332-0460-41CC-AD50-8DA393555373}" srcId="{90919D1C-4E4B-48B2-8F1A-162FE2EC5D24}" destId="{9D9BF3EA-097E-43E5-A423-799580943CD9}" srcOrd="7" destOrd="0" parTransId="{84FBCD6E-6863-4A80-A682-33BF7084DB33}" sibTransId="{BAD2909F-688A-467F-8477-1C08DC7388BF}"/>
    <dgm:cxn modelId="{51F03534-6CB0-43AC-A68B-C8D66AD03601}" type="presOf" srcId="{06F3759B-9953-47EA-BD1D-AA4BFD763475}" destId="{1A4BD3B2-E9F2-4935-A24B-3111300002EA}" srcOrd="1" destOrd="2" presId="urn:microsoft.com/office/officeart/2005/8/layout/cycle4"/>
    <dgm:cxn modelId="{4BCFBC34-0FFF-4C6E-BE5C-456FE7DAB39A}" type="presOf" srcId="{F4F3DD2C-7167-40E8-86D6-3CDA418456E9}" destId="{910E3BAC-DD69-4604-AED8-A7E455856732}" srcOrd="1" destOrd="0" presId="urn:microsoft.com/office/officeart/2005/8/layout/cycle4"/>
    <dgm:cxn modelId="{EF768538-C73E-4ACE-9370-4490B3D01A39}" type="presOf" srcId="{1FD4DCE2-E0E2-43E9-BCFB-9650578EE108}" destId="{910E3BAC-DD69-4604-AED8-A7E455856732}" srcOrd="1" destOrd="5" presId="urn:microsoft.com/office/officeart/2005/8/layout/cycle4"/>
    <dgm:cxn modelId="{BB4D283C-7507-4A53-8477-E529ACE1D035}" srcId="{839CA42D-94C1-49B5-AAD3-2D0702824D49}" destId="{6B00C54A-97BD-44D2-B542-E2128B1274F3}" srcOrd="1" destOrd="0" parTransId="{E252A037-D78B-4FD9-87C9-BA1EB932A232}" sibTransId="{2AF6E08C-8341-4749-9E55-E321DF6A7EB2}"/>
    <dgm:cxn modelId="{0416593D-19F7-4CAA-BC49-27FBD8C25E6D}" type="presOf" srcId="{C7A5BA2B-E87B-4D76-849A-8BD95CA4A1BE}" destId="{1A4BD3B2-E9F2-4935-A24B-3111300002EA}" srcOrd="1" destOrd="5" presId="urn:microsoft.com/office/officeart/2005/8/layout/cycle4"/>
    <dgm:cxn modelId="{D041FF3F-A417-497B-A514-979911FF747A}" srcId="{B0B61387-1561-4878-8FE4-FC33B3D2B867}" destId="{EC9F7989-99E9-4E23-B6EB-81844A2F4798}" srcOrd="3" destOrd="0" parTransId="{34C8ABF3-B8DF-46D3-8458-72194D7BB2FB}" sibTransId="{85B50198-4FDA-46AF-AC14-6474A37D296A}"/>
    <dgm:cxn modelId="{1B45195E-7AA3-4778-A759-E04DBE28CD87}" type="presOf" srcId="{6B00C54A-97BD-44D2-B542-E2128B1274F3}" destId="{B40378E2-2438-46C2-ABD7-A0384D8C2F2F}" srcOrd="1" destOrd="1" presId="urn:microsoft.com/office/officeart/2005/8/layout/cycle4"/>
    <dgm:cxn modelId="{713D8260-8A50-4035-8C74-F51A57A35D12}" type="presOf" srcId="{6B00C54A-97BD-44D2-B542-E2128B1274F3}" destId="{921F0109-4235-40B5-9773-C21AA8B69C4A}" srcOrd="0" destOrd="1" presId="urn:microsoft.com/office/officeart/2005/8/layout/cycle4"/>
    <dgm:cxn modelId="{D39A9041-05F9-42CD-A9D9-60790C2AA676}" type="presOf" srcId="{9D9BF3EA-097E-43E5-A423-799580943CD9}" destId="{1A4BD3B2-E9F2-4935-A24B-3111300002EA}" srcOrd="1" destOrd="7" presId="urn:microsoft.com/office/officeart/2005/8/layout/cycle4"/>
    <dgm:cxn modelId="{F3F4B742-C954-469C-8253-1B8ED763B0E7}" srcId="{B4A6E726-BEE5-4DFD-B48F-F4E495ED0AA0}" destId="{9924E4BA-3264-4707-9A1B-05490D698BE1}" srcOrd="3" destOrd="0" parTransId="{F2DF1248-74E4-4409-86FD-8C2D0213C530}" sibTransId="{184F841D-B4A4-4211-B23F-D98C3F6FDA12}"/>
    <dgm:cxn modelId="{F1967943-8EB8-44E7-ADD4-BDF0E583CE6B}" type="presOf" srcId="{DA22736E-FB1A-46AB-B644-587519BDF39F}" destId="{921F0109-4235-40B5-9773-C21AA8B69C4A}" srcOrd="0" destOrd="5" presId="urn:microsoft.com/office/officeart/2005/8/layout/cycle4"/>
    <dgm:cxn modelId="{DE5DA364-1AC8-465A-8876-4A0B182C64DC}" type="presOf" srcId="{90919D1C-4E4B-48B2-8F1A-162FE2EC5D24}" destId="{10F55914-DBD2-4946-AC29-7A41C1C28475}" srcOrd="0" destOrd="0" presId="urn:microsoft.com/office/officeart/2005/8/layout/cycle4"/>
    <dgm:cxn modelId="{1E0DE566-EFDE-45E1-B35A-DD26BF8209E2}" srcId="{B0B61387-1561-4878-8FE4-FC33B3D2B867}" destId="{D1523133-0535-4DBC-B386-781CDEE730C1}" srcOrd="4" destOrd="0" parTransId="{22E25675-F3CE-4CC6-84CA-AC8CC04C01A3}" sibTransId="{72884E27-282B-472E-B305-BC7301A5BDED}"/>
    <dgm:cxn modelId="{5A73F546-655B-444B-8388-88478E02DD69}" type="presOf" srcId="{87707AD8-F9BD-4813-A3BD-39B302CEB5C9}" destId="{910E3BAC-DD69-4604-AED8-A7E455856732}" srcOrd="1" destOrd="2" presId="urn:microsoft.com/office/officeart/2005/8/layout/cycle4"/>
    <dgm:cxn modelId="{6AE3FE66-9031-42EC-8BBE-E36C8CFF4B2A}" type="presOf" srcId="{7DD01337-4D19-4E94-9A32-CB67422A075D}" destId="{B4360DFC-841B-4A49-96F0-C5C880146021}" srcOrd="0" destOrd="4" presId="urn:microsoft.com/office/officeart/2005/8/layout/cycle4"/>
    <dgm:cxn modelId="{090CDF68-09E4-4812-8BBB-519FC9EB20BC}" type="presOf" srcId="{B0B61387-1561-4878-8FE4-FC33B3D2B867}" destId="{24E6353E-7B56-4D0C-88E6-87DB6339FDFD}" srcOrd="0" destOrd="0" presId="urn:microsoft.com/office/officeart/2005/8/layout/cycle4"/>
    <dgm:cxn modelId="{94744969-7F3A-4B21-B19F-BE9E29326061}" type="presOf" srcId="{D1523133-0535-4DBC-B386-781CDEE730C1}" destId="{11D4BEC1-F899-4C5D-BD4D-822C70F0C994}" srcOrd="1" destOrd="4" presId="urn:microsoft.com/office/officeart/2005/8/layout/cycle4"/>
    <dgm:cxn modelId="{6198B76A-FF38-455E-8D4E-1B18D4C8F47C}" type="presOf" srcId="{19A1461B-B9FC-4876-89BC-D6A9A4BA03C7}" destId="{E299E3DC-60F2-41F0-AFB8-C5FAEF0AB03C}" srcOrd="0" destOrd="4" presId="urn:microsoft.com/office/officeart/2005/8/layout/cycle4"/>
    <dgm:cxn modelId="{F259BF4E-1DFD-4DCB-BE25-FF0475CC1F90}" srcId="{B0B61387-1561-4878-8FE4-FC33B3D2B867}" destId="{18B517DE-D4A7-47C8-B4B2-789F1E8F8A31}" srcOrd="0" destOrd="0" parTransId="{29058299-E2DE-4156-AFC3-19A0D1B27327}" sibTransId="{FD23B2B2-C1FA-4E85-8C74-E3B28B047225}"/>
    <dgm:cxn modelId="{A8AB6C4F-9B7F-429B-9DEB-4E79FD6742EE}" type="presOf" srcId="{841F9290-1D2A-44FA-9FEE-9A2D9B5AF22F}" destId="{E299E3DC-60F2-41F0-AFB8-C5FAEF0AB03C}" srcOrd="0" destOrd="1" presId="urn:microsoft.com/office/officeart/2005/8/layout/cycle4"/>
    <dgm:cxn modelId="{00B11771-25A1-4C37-AFA7-B91D5FB91550}" type="presOf" srcId="{F8356FC7-B17A-45F9-BB07-C24707459894}" destId="{910E3BAC-DD69-4604-AED8-A7E455856732}" srcOrd="1" destOrd="1" presId="urn:microsoft.com/office/officeart/2005/8/layout/cycle4"/>
    <dgm:cxn modelId="{8E9A5572-CCFD-4211-BDCC-81F0EC1387B8}" type="presOf" srcId="{EC9F7989-99E9-4E23-B6EB-81844A2F4798}" destId="{11D4BEC1-F899-4C5D-BD4D-822C70F0C994}" srcOrd="1" destOrd="3" presId="urn:microsoft.com/office/officeart/2005/8/layout/cycle4"/>
    <dgm:cxn modelId="{E4804173-BAA9-49F4-AFC3-30BF71FBA32C}" type="presOf" srcId="{38532E59-541D-4C5A-ACE1-276F11B01DDA}" destId="{BB7C651F-02DB-444D-A4CF-4B7784C3B3F4}" srcOrd="0" destOrd="2" presId="urn:microsoft.com/office/officeart/2005/8/layout/cycle4"/>
    <dgm:cxn modelId="{85BCD373-9ACD-4ED1-9DBC-15B3B91A6758}" srcId="{90919D1C-4E4B-48B2-8F1A-162FE2EC5D24}" destId="{8BBAD911-4E3E-400B-837C-A1F1DB691C76}" srcOrd="8" destOrd="0" parTransId="{77628814-B7B7-4166-8CF5-342D96C5CBCD}" sibTransId="{B0D5553F-8EAE-4661-AB20-A145205D8855}"/>
    <dgm:cxn modelId="{487A2454-DFAE-4098-9267-D12BD38320A6}" srcId="{9924E4BA-3264-4707-9A1B-05490D698BE1}" destId="{1FD4DCE2-E0E2-43E9-BCFB-9650578EE108}" srcOrd="1" destOrd="0" parTransId="{629CC46B-88B5-4E07-B2EE-B555697046EE}" sibTransId="{C0F5ADAC-D7E7-4D02-A260-9AD55699E1B5}"/>
    <dgm:cxn modelId="{D8093054-C6B3-41F7-B3BD-A08E20FBA796}" type="presOf" srcId="{23F44BD3-E401-4CA8-9A8A-1CB6FE48E738}" destId="{1A4BD3B2-E9F2-4935-A24B-3111300002EA}" srcOrd="1" destOrd="6" presId="urn:microsoft.com/office/officeart/2005/8/layout/cycle4"/>
    <dgm:cxn modelId="{EB9CAB74-15F2-40FC-907A-4EBD8513C928}" srcId="{90919D1C-4E4B-48B2-8F1A-162FE2EC5D24}" destId="{23F44BD3-E401-4CA8-9A8A-1CB6FE48E738}" srcOrd="6" destOrd="0" parTransId="{2D514236-BE93-4216-91D0-DEEB07AA2AE0}" sibTransId="{ABF32828-CB21-48CE-85CE-421A2007D525}"/>
    <dgm:cxn modelId="{88FCAF54-9628-494B-90E8-119682BF1365}" srcId="{839CA42D-94C1-49B5-AAD3-2D0702824D49}" destId="{FBCF6A40-E047-49D7-B1BB-20A8B07E335A}" srcOrd="7" destOrd="0" parTransId="{D063663A-792C-41E8-B025-184AD98EB507}" sibTransId="{29932466-5667-4F46-9873-49D4825CB40F}"/>
    <dgm:cxn modelId="{8E15ED74-1471-4FE8-A821-3266F5831FD7}" type="presOf" srcId="{B4A6E726-BEE5-4DFD-B48F-F4E495ED0AA0}" destId="{87BDE8E8-C39F-41CD-81E4-E220B84454C1}" srcOrd="0" destOrd="0" presId="urn:microsoft.com/office/officeart/2005/8/layout/cycle4"/>
    <dgm:cxn modelId="{02BFAE75-F4B2-4F47-80E6-595A47DA6F07}" srcId="{839CA42D-94C1-49B5-AAD3-2D0702824D49}" destId="{2C1F0A24-D151-4FDC-9A84-3CA16F1B4120}" srcOrd="6" destOrd="0" parTransId="{92AE8BCC-BCB0-4BAB-9723-991DC0F1EF8D}" sibTransId="{2824C98E-D4F7-4DF0-922B-A6DA3CD8056B}"/>
    <dgm:cxn modelId="{A346DB75-2ED4-476C-A5CB-1B1E6916A0E2}" type="presOf" srcId="{9D905C60-0561-4403-A905-9D2AEF31D865}" destId="{1A4BD3B2-E9F2-4935-A24B-3111300002EA}" srcOrd="1" destOrd="3" presId="urn:microsoft.com/office/officeart/2005/8/layout/cycle4"/>
    <dgm:cxn modelId="{C77A0C77-9D5D-4158-8923-918BF39F1F94}" srcId="{839CA42D-94C1-49B5-AAD3-2D0702824D49}" destId="{3329377F-53B7-47A1-A0D3-FB9DB64B26D6}" srcOrd="3" destOrd="0" parTransId="{4A06BD3A-0694-4076-9D5D-AE2C306F953E}" sibTransId="{F5B40F19-2A8B-480F-9E15-E967748706A6}"/>
    <dgm:cxn modelId="{80A2C077-10E4-4BD5-B6C1-FD1983344943}" type="presOf" srcId="{9924E4BA-3264-4707-9A1B-05490D698BE1}" destId="{910E3BAC-DD69-4604-AED8-A7E455856732}" srcOrd="1" destOrd="3" presId="urn:microsoft.com/office/officeart/2005/8/layout/cycle4"/>
    <dgm:cxn modelId="{6BFFE178-C6D1-4182-9016-BE0D08513AD8}" type="presOf" srcId="{06F3759B-9953-47EA-BD1D-AA4BFD763475}" destId="{E299E3DC-60F2-41F0-AFB8-C5FAEF0AB03C}" srcOrd="0" destOrd="2" presId="urn:microsoft.com/office/officeart/2005/8/layout/cycle4"/>
    <dgm:cxn modelId="{649DC079-6B1A-4A03-9BDA-A4A7E3FFF5CC}" srcId="{B0B61387-1561-4878-8FE4-FC33B3D2B867}" destId="{E2B67661-6DC0-4D5E-829E-D046AF3AFDA7}" srcOrd="1" destOrd="0" parTransId="{8DEFE224-A552-4D6E-9FD3-17D0E9443A7C}" sibTransId="{CD273EB8-A677-4F00-96FB-BF5778431722}"/>
    <dgm:cxn modelId="{9C06AF7F-358A-4E6D-9FF7-FA4D88CCDE2A}" type="presOf" srcId="{CBF75340-7EE2-45E7-8CC5-7279C9285593}" destId="{921F0109-4235-40B5-9773-C21AA8B69C4A}" srcOrd="0" destOrd="2" presId="urn:microsoft.com/office/officeart/2005/8/layout/cycle4"/>
    <dgm:cxn modelId="{8A40F185-3977-4B5D-857C-EFA6F03101BC}" srcId="{F92103A6-FD40-4287-9F78-2BD35344CC91}" destId="{B4A6E726-BEE5-4DFD-B48F-F4E495ED0AA0}" srcOrd="1" destOrd="0" parTransId="{FD492227-C9D1-49F5-9091-0F9050C37248}" sibTransId="{8FE06528-661E-47E5-985A-6EE06C73F4DF}"/>
    <dgm:cxn modelId="{E6134E87-85AD-4812-B0C2-DAB2D020AA5A}" type="presOf" srcId="{1FD4DCE2-E0E2-43E9-BCFB-9650578EE108}" destId="{B4360DFC-841B-4A49-96F0-C5C880146021}" srcOrd="0" destOrd="5" presId="urn:microsoft.com/office/officeart/2005/8/layout/cycle4"/>
    <dgm:cxn modelId="{FC66E688-E250-468D-97FB-C4BF948E69DB}" type="presOf" srcId="{FBCF6A40-E047-49D7-B1BB-20A8B07E335A}" destId="{B40378E2-2438-46C2-ABD7-A0384D8C2F2F}" srcOrd="1" destOrd="7" presId="urn:microsoft.com/office/officeart/2005/8/layout/cycle4"/>
    <dgm:cxn modelId="{E5525989-208E-4F2B-B099-781F02FED22D}" type="presOf" srcId="{3DC66C34-9F1E-4F99-8720-A821DFEAE63F}" destId="{921F0109-4235-40B5-9773-C21AA8B69C4A}" srcOrd="0" destOrd="8" presId="urn:microsoft.com/office/officeart/2005/8/layout/cycle4"/>
    <dgm:cxn modelId="{C8D22893-9BBE-483F-A4DE-5E3A9665E330}" srcId="{B0B61387-1561-4878-8FE4-FC33B3D2B867}" destId="{38532E59-541D-4C5A-ACE1-276F11B01DDA}" srcOrd="2" destOrd="0" parTransId="{12EDF7F9-255D-4971-8502-2F471F833355}" sibTransId="{FFCE7F16-C946-4754-A123-5AF6DA26D951}"/>
    <dgm:cxn modelId="{C2BC5694-F30A-48FB-A003-5AB0EA0DF647}" type="presOf" srcId="{18B517DE-D4A7-47C8-B4B2-789F1E8F8A31}" destId="{BB7C651F-02DB-444D-A4CF-4B7784C3B3F4}" srcOrd="0" destOrd="0" presId="urn:microsoft.com/office/officeart/2005/8/layout/cycle4"/>
    <dgm:cxn modelId="{99FA9B96-8709-4AB8-A7BE-8E706021C007}" type="presOf" srcId="{FBCF6A40-E047-49D7-B1BB-20A8B07E335A}" destId="{921F0109-4235-40B5-9773-C21AA8B69C4A}" srcOrd="0" destOrd="7" presId="urn:microsoft.com/office/officeart/2005/8/layout/cycle4"/>
    <dgm:cxn modelId="{712D5998-1A4B-4B65-8C0C-7C4ABB70EEB5}" srcId="{B4A6E726-BEE5-4DFD-B48F-F4E495ED0AA0}" destId="{F4F3DD2C-7167-40E8-86D6-3CDA418456E9}" srcOrd="0" destOrd="0" parTransId="{13BCBCFA-2C73-400A-A60F-E4EB3D67E219}" sibTransId="{C1604062-C0F1-42D7-9573-3F4093A6E4AC}"/>
    <dgm:cxn modelId="{343A6799-C210-4AB4-8B32-D735E9E90F3D}" type="presOf" srcId="{3329377F-53B7-47A1-A0D3-FB9DB64B26D6}" destId="{921F0109-4235-40B5-9773-C21AA8B69C4A}" srcOrd="0" destOrd="3" presId="urn:microsoft.com/office/officeart/2005/8/layout/cycle4"/>
    <dgm:cxn modelId="{E7438599-4D5F-497B-BDC4-777C3B1ABC69}" srcId="{839CA42D-94C1-49B5-AAD3-2D0702824D49}" destId="{CBF75340-7EE2-45E7-8CC5-7279C9285593}" srcOrd="2" destOrd="0" parTransId="{7118FC6D-47D6-4F19-B2D8-A085FBFBB8E6}" sibTransId="{F560D6B0-5C8C-4609-B735-ADCC1962C099}"/>
    <dgm:cxn modelId="{7776BD99-8B5E-48C6-A947-3860C03A5279}" type="presOf" srcId="{DE11A968-384C-4DB5-8962-7D50046C1716}" destId="{921F0109-4235-40B5-9773-C21AA8B69C4A}" srcOrd="0" destOrd="0" presId="urn:microsoft.com/office/officeart/2005/8/layout/cycle4"/>
    <dgm:cxn modelId="{1419F89A-17CF-4EED-B000-1105BC3E2291}" type="presOf" srcId="{C7A5BA2B-E87B-4D76-849A-8BD95CA4A1BE}" destId="{E299E3DC-60F2-41F0-AFB8-C5FAEF0AB03C}" srcOrd="0" destOrd="5" presId="urn:microsoft.com/office/officeart/2005/8/layout/cycle4"/>
    <dgm:cxn modelId="{E0E35CA0-FAE1-4A65-A63B-D53BF6D70795}" srcId="{B4A6E726-BEE5-4DFD-B48F-F4E495ED0AA0}" destId="{F8356FC7-B17A-45F9-BB07-C24707459894}" srcOrd="1" destOrd="0" parTransId="{6B5A50A7-C161-49A4-9EA6-DA1DA5BC96CA}" sibTransId="{07A25BE2-954A-474D-92FC-F82A5015387A}"/>
    <dgm:cxn modelId="{D027C6A2-1AAC-432D-8803-A507A681FFD1}" type="presOf" srcId="{C12C6F17-4DAE-4375-A6F6-C699F0FDC5B6}" destId="{1A4BD3B2-E9F2-4935-A24B-3111300002EA}" srcOrd="1" destOrd="0" presId="urn:microsoft.com/office/officeart/2005/8/layout/cycle4"/>
    <dgm:cxn modelId="{03D01AA4-9772-4426-A082-62F4798C974B}" srcId="{90919D1C-4E4B-48B2-8F1A-162FE2EC5D24}" destId="{9D905C60-0561-4403-A905-9D2AEF31D865}" srcOrd="3" destOrd="0" parTransId="{729C6BA6-BB68-472B-94C9-E8E82815DE2F}" sibTransId="{D87E5E95-A595-4544-BDA0-90A689F2D6C0}"/>
    <dgm:cxn modelId="{CB9C54A6-7FE2-4006-B4CA-C2B2D92B8EBB}" type="presOf" srcId="{E2B67661-6DC0-4D5E-829E-D046AF3AFDA7}" destId="{11D4BEC1-F899-4C5D-BD4D-822C70F0C994}" srcOrd="1" destOrd="1" presId="urn:microsoft.com/office/officeart/2005/8/layout/cycle4"/>
    <dgm:cxn modelId="{675E74A7-D9BF-445E-8D71-E784F1244D60}" type="presOf" srcId="{23F44BD3-E401-4CA8-9A8A-1CB6FE48E738}" destId="{E299E3DC-60F2-41F0-AFB8-C5FAEF0AB03C}" srcOrd="0" destOrd="6" presId="urn:microsoft.com/office/officeart/2005/8/layout/cycle4"/>
    <dgm:cxn modelId="{BFCEC1A7-2FE9-4CEE-AD7C-50686CBC8AE2}" type="presOf" srcId="{F8356FC7-B17A-45F9-BB07-C24707459894}" destId="{B4360DFC-841B-4A49-96F0-C5C880146021}" srcOrd="0" destOrd="1" presId="urn:microsoft.com/office/officeart/2005/8/layout/cycle4"/>
    <dgm:cxn modelId="{BCF8B5A9-30C5-4BB8-9952-4EF5E700A0E8}" type="presOf" srcId="{DE11A968-384C-4DB5-8962-7D50046C1716}" destId="{B40378E2-2438-46C2-ABD7-A0384D8C2F2F}" srcOrd="1" destOrd="0" presId="urn:microsoft.com/office/officeart/2005/8/layout/cycle4"/>
    <dgm:cxn modelId="{967299AA-7A75-443D-AA57-BDCB37AD43B6}" srcId="{B4A6E726-BEE5-4DFD-B48F-F4E495ED0AA0}" destId="{19CDFF51-031D-4CF5-A558-AB3BF9BDD2A8}" srcOrd="4" destOrd="0" parTransId="{BB65AA79-A655-4B8B-8DC6-2952B8681E6C}" sibTransId="{ABEFE2A8-995F-4729-AA56-B2605E1CAFEA}"/>
    <dgm:cxn modelId="{99C6A3AC-341F-4CC3-B27A-E04F7E0973C0}" type="presOf" srcId="{18B517DE-D4A7-47C8-B4B2-789F1E8F8A31}" destId="{11D4BEC1-F899-4C5D-BD4D-822C70F0C994}" srcOrd="1" destOrd="0" presId="urn:microsoft.com/office/officeart/2005/8/layout/cycle4"/>
    <dgm:cxn modelId="{0E66E1AD-D287-4727-8D31-9778E9E2D983}" type="presOf" srcId="{C12C6F17-4DAE-4375-A6F6-C699F0FDC5B6}" destId="{E299E3DC-60F2-41F0-AFB8-C5FAEF0AB03C}" srcOrd="0" destOrd="0" presId="urn:microsoft.com/office/officeart/2005/8/layout/cycle4"/>
    <dgm:cxn modelId="{5889AAAE-9855-4E30-A678-B98AF0E28554}" type="presOf" srcId="{3329377F-53B7-47A1-A0D3-FB9DB64B26D6}" destId="{B40378E2-2438-46C2-ABD7-A0384D8C2F2F}" srcOrd="1" destOrd="3" presId="urn:microsoft.com/office/officeart/2005/8/layout/cycle4"/>
    <dgm:cxn modelId="{C33CE4AF-8FA2-467D-99B1-AE594FEE887D}" type="presOf" srcId="{FD348352-0B35-4A92-A39E-0F4993BAB294}" destId="{B40378E2-2438-46C2-ABD7-A0384D8C2F2F}" srcOrd="1" destOrd="4" presId="urn:microsoft.com/office/officeart/2005/8/layout/cycle4"/>
    <dgm:cxn modelId="{B97606B2-CD20-43A3-B6F2-EE01C09A3BE5}" type="presOf" srcId="{EC9F7989-99E9-4E23-B6EB-81844A2F4798}" destId="{BB7C651F-02DB-444D-A4CF-4B7784C3B3F4}" srcOrd="0" destOrd="3" presId="urn:microsoft.com/office/officeart/2005/8/layout/cycle4"/>
    <dgm:cxn modelId="{A543ADB4-043B-4D2A-9647-0EF598FEEF64}" type="presOf" srcId="{9D9BF3EA-097E-43E5-A423-799580943CD9}" destId="{E299E3DC-60F2-41F0-AFB8-C5FAEF0AB03C}" srcOrd="0" destOrd="7" presId="urn:microsoft.com/office/officeart/2005/8/layout/cycle4"/>
    <dgm:cxn modelId="{A008D0CB-C7ED-4C7E-B0BC-A324349C9CFB}" srcId="{839CA42D-94C1-49B5-AAD3-2D0702824D49}" destId="{3DC66C34-9F1E-4F99-8720-A821DFEAE63F}" srcOrd="8" destOrd="0" parTransId="{9B5EA6FF-C6EF-4F84-92BF-93EF9133E0CE}" sibTransId="{556EA2F9-52D1-4CE3-9BAE-4F05F45BCE8C}"/>
    <dgm:cxn modelId="{38641DCE-D0CA-4AED-988B-3688B5271DCD}" srcId="{F92103A6-FD40-4287-9F78-2BD35344CC91}" destId="{839CA42D-94C1-49B5-AAD3-2D0702824D49}" srcOrd="3" destOrd="0" parTransId="{D16DE561-A20E-4DC1-A808-0D1F897889AE}" sibTransId="{BE7D2B21-F018-4751-997A-ACCDF8FE9CC3}"/>
    <dgm:cxn modelId="{581AF5D0-1ABA-4DD1-A15D-40BA73F45E6B}" srcId="{839CA42D-94C1-49B5-AAD3-2D0702824D49}" destId="{FD348352-0B35-4A92-A39E-0F4993BAB294}" srcOrd="4" destOrd="0" parTransId="{AD48F35A-F789-463F-AD1D-FAB846E5340B}" sibTransId="{5C16D1D5-2A92-420F-A7ED-F0353692E017}"/>
    <dgm:cxn modelId="{C9CD2BD3-2D7C-4882-8911-88187D383EF9}" srcId="{839CA42D-94C1-49B5-AAD3-2D0702824D49}" destId="{DA22736E-FB1A-46AB-B644-587519BDF39F}" srcOrd="5" destOrd="0" parTransId="{44EE7214-E268-406B-A37C-AEB987F2A4FF}" sibTransId="{76E3BF57-3BBD-43E6-B578-4FCFECF6940B}"/>
    <dgm:cxn modelId="{2D62A7D3-71B2-4F49-91AF-DE192519AC21}" type="presOf" srcId="{9924E4BA-3264-4707-9A1B-05490D698BE1}" destId="{B4360DFC-841B-4A49-96F0-C5C880146021}" srcOrd="0" destOrd="3" presId="urn:microsoft.com/office/officeart/2005/8/layout/cycle4"/>
    <dgm:cxn modelId="{CB621CD4-E850-4DC8-9FFD-5E12A2FA0D90}" type="presOf" srcId="{19A1461B-B9FC-4876-89BC-D6A9A4BA03C7}" destId="{1A4BD3B2-E9F2-4935-A24B-3111300002EA}" srcOrd="1" destOrd="4" presId="urn:microsoft.com/office/officeart/2005/8/layout/cycle4"/>
    <dgm:cxn modelId="{A4C011DF-EA2C-4FB1-A820-8C5D74FF4C91}" type="presOf" srcId="{87707AD8-F9BD-4813-A3BD-39B302CEB5C9}" destId="{B4360DFC-841B-4A49-96F0-C5C880146021}" srcOrd="0" destOrd="2" presId="urn:microsoft.com/office/officeart/2005/8/layout/cycle4"/>
    <dgm:cxn modelId="{B07544E1-42BB-4FB4-88BE-AEBEEE14EB62}" type="presOf" srcId="{839CA42D-94C1-49B5-AAD3-2D0702824D49}" destId="{5930B7C4-9D83-4976-B7F5-B99E7D24E525}" srcOrd="0" destOrd="0" presId="urn:microsoft.com/office/officeart/2005/8/layout/cycle4"/>
    <dgm:cxn modelId="{E7E2CFE7-9ABC-4959-9CD3-5A5EBAAD1236}" type="presOf" srcId="{2C1F0A24-D151-4FDC-9A84-3CA16F1B4120}" destId="{921F0109-4235-40B5-9773-C21AA8B69C4A}" srcOrd="0" destOrd="6" presId="urn:microsoft.com/office/officeart/2005/8/layout/cycle4"/>
    <dgm:cxn modelId="{5F10E6EE-1ED0-4CF6-AA40-D9AF408D9E60}" type="presOf" srcId="{F92103A6-FD40-4287-9F78-2BD35344CC91}" destId="{89FEE6EE-EF6B-4594-8728-2E3C44380192}" srcOrd="0" destOrd="0" presId="urn:microsoft.com/office/officeart/2005/8/layout/cycle4"/>
    <dgm:cxn modelId="{B253D1F5-EFAA-49D2-86DE-DF67AB336B1B}" type="presOf" srcId="{D1523133-0535-4DBC-B386-781CDEE730C1}" destId="{BB7C651F-02DB-444D-A4CF-4B7784C3B3F4}" srcOrd="0" destOrd="4" presId="urn:microsoft.com/office/officeart/2005/8/layout/cycle4"/>
    <dgm:cxn modelId="{DC6BEAF6-3875-49F0-9BF3-CEF823FC7E77}" srcId="{839CA42D-94C1-49B5-AAD3-2D0702824D49}" destId="{DE11A968-384C-4DB5-8962-7D50046C1716}" srcOrd="0" destOrd="0" parTransId="{CBC12BFB-4F7C-466B-9E53-89934CBC7786}" sibTransId="{602A96D9-C3D3-4730-8DDF-040EBAF53532}"/>
    <dgm:cxn modelId="{90AD64FB-8BDD-480A-BAF4-799E3FDFFE97}" srcId="{90919D1C-4E4B-48B2-8F1A-162FE2EC5D24}" destId="{C7A5BA2B-E87B-4D76-849A-8BD95CA4A1BE}" srcOrd="5" destOrd="0" parTransId="{CAD1DFBF-C8BA-4225-9F6B-2B0D4D6D0BBA}" sibTransId="{3B82111C-AB3B-4185-A672-8A44DFCF09A9}"/>
    <dgm:cxn modelId="{BBF5ACFB-41D7-4E54-8346-45116147A216}" type="presOf" srcId="{2C1F0A24-D151-4FDC-9A84-3CA16F1B4120}" destId="{B40378E2-2438-46C2-ABD7-A0384D8C2F2F}" srcOrd="1" destOrd="6" presId="urn:microsoft.com/office/officeart/2005/8/layout/cycle4"/>
    <dgm:cxn modelId="{E5AC9BFC-4A4B-46D8-8DD9-151641CEB4A1}" type="presOf" srcId="{CBF75340-7EE2-45E7-8CC5-7279C9285593}" destId="{B40378E2-2438-46C2-ABD7-A0384D8C2F2F}" srcOrd="1" destOrd="2" presId="urn:microsoft.com/office/officeart/2005/8/layout/cycle4"/>
    <dgm:cxn modelId="{B4D65C9F-90D3-4F08-9248-7F70179CBF3F}" type="presParOf" srcId="{89FEE6EE-EF6B-4594-8728-2E3C44380192}" destId="{6A3A3F03-3C45-4829-8BF0-80083764D7B1}" srcOrd="0" destOrd="0" presId="urn:microsoft.com/office/officeart/2005/8/layout/cycle4"/>
    <dgm:cxn modelId="{5F12ACE6-5964-490E-B3B3-A36F89ACFE2E}" type="presParOf" srcId="{6A3A3F03-3C45-4829-8BF0-80083764D7B1}" destId="{6A5E94AA-A276-44D5-8A17-6B82D416D1C7}" srcOrd="0" destOrd="0" presId="urn:microsoft.com/office/officeart/2005/8/layout/cycle4"/>
    <dgm:cxn modelId="{F639C636-BACC-4242-A181-B3356D86A6C1}" type="presParOf" srcId="{6A5E94AA-A276-44D5-8A17-6B82D416D1C7}" destId="{BB7C651F-02DB-444D-A4CF-4B7784C3B3F4}" srcOrd="0" destOrd="0" presId="urn:microsoft.com/office/officeart/2005/8/layout/cycle4"/>
    <dgm:cxn modelId="{D8D9C41B-419D-4B22-9618-9CD21D4112B2}" type="presParOf" srcId="{6A5E94AA-A276-44D5-8A17-6B82D416D1C7}" destId="{11D4BEC1-F899-4C5D-BD4D-822C70F0C994}" srcOrd="1" destOrd="0" presId="urn:microsoft.com/office/officeart/2005/8/layout/cycle4"/>
    <dgm:cxn modelId="{5E8A6ADC-044C-40AC-A4ED-3FF48DE7E388}" type="presParOf" srcId="{6A3A3F03-3C45-4829-8BF0-80083764D7B1}" destId="{D7DB0724-1B87-4D0F-B185-98A265224A6F}" srcOrd="1" destOrd="0" presId="urn:microsoft.com/office/officeart/2005/8/layout/cycle4"/>
    <dgm:cxn modelId="{717A9A7A-B3EC-4F3A-9019-8ABD6F1F2992}" type="presParOf" srcId="{D7DB0724-1B87-4D0F-B185-98A265224A6F}" destId="{B4360DFC-841B-4A49-96F0-C5C880146021}" srcOrd="0" destOrd="0" presId="urn:microsoft.com/office/officeart/2005/8/layout/cycle4"/>
    <dgm:cxn modelId="{2723E3D3-1FA2-4204-9E2C-BBBE4E006954}" type="presParOf" srcId="{D7DB0724-1B87-4D0F-B185-98A265224A6F}" destId="{910E3BAC-DD69-4604-AED8-A7E455856732}" srcOrd="1" destOrd="0" presId="urn:microsoft.com/office/officeart/2005/8/layout/cycle4"/>
    <dgm:cxn modelId="{58ED09CD-8DFB-4844-B26D-68B11B6CCEA2}" type="presParOf" srcId="{6A3A3F03-3C45-4829-8BF0-80083764D7B1}" destId="{18262FCB-17C3-433F-8EC1-24DE08E17F88}" srcOrd="2" destOrd="0" presId="urn:microsoft.com/office/officeart/2005/8/layout/cycle4"/>
    <dgm:cxn modelId="{076F10C9-2167-4ABC-8404-07CF986B110E}" type="presParOf" srcId="{18262FCB-17C3-433F-8EC1-24DE08E17F88}" destId="{E299E3DC-60F2-41F0-AFB8-C5FAEF0AB03C}" srcOrd="0" destOrd="0" presId="urn:microsoft.com/office/officeart/2005/8/layout/cycle4"/>
    <dgm:cxn modelId="{45CF34DA-766F-4BFD-AA1D-7F1E3A3D87FC}" type="presParOf" srcId="{18262FCB-17C3-433F-8EC1-24DE08E17F88}" destId="{1A4BD3B2-E9F2-4935-A24B-3111300002EA}" srcOrd="1" destOrd="0" presId="urn:microsoft.com/office/officeart/2005/8/layout/cycle4"/>
    <dgm:cxn modelId="{00266EF1-4F0E-408F-92C0-839F848942AF}" type="presParOf" srcId="{6A3A3F03-3C45-4829-8BF0-80083764D7B1}" destId="{6E76AA8E-1B66-4C5C-97C0-6F2EEB3CE6D6}" srcOrd="3" destOrd="0" presId="urn:microsoft.com/office/officeart/2005/8/layout/cycle4"/>
    <dgm:cxn modelId="{15150BBD-5727-40C4-BC16-133CD49F0345}" type="presParOf" srcId="{6E76AA8E-1B66-4C5C-97C0-6F2EEB3CE6D6}" destId="{921F0109-4235-40B5-9773-C21AA8B69C4A}" srcOrd="0" destOrd="0" presId="urn:microsoft.com/office/officeart/2005/8/layout/cycle4"/>
    <dgm:cxn modelId="{E488A6E1-7FA8-4088-B083-C0FEE21F260B}" type="presParOf" srcId="{6E76AA8E-1B66-4C5C-97C0-6F2EEB3CE6D6}" destId="{B40378E2-2438-46C2-ABD7-A0384D8C2F2F}" srcOrd="1" destOrd="0" presId="urn:microsoft.com/office/officeart/2005/8/layout/cycle4"/>
    <dgm:cxn modelId="{B577ED5B-5B10-404D-86C3-71DACD8505AF}" type="presParOf" srcId="{6A3A3F03-3C45-4829-8BF0-80083764D7B1}" destId="{3C198B15-4A66-47DB-B2E3-329E86829932}" srcOrd="4" destOrd="0" presId="urn:microsoft.com/office/officeart/2005/8/layout/cycle4"/>
    <dgm:cxn modelId="{7708C2FF-5040-45E0-97EF-8AFE6E50BD21}" type="presParOf" srcId="{89FEE6EE-EF6B-4594-8728-2E3C44380192}" destId="{365BE1BA-176B-4903-8D97-6D477194025D}" srcOrd="1" destOrd="0" presId="urn:microsoft.com/office/officeart/2005/8/layout/cycle4"/>
    <dgm:cxn modelId="{3E783093-71BD-4ECC-9C67-D7CB820109BD}" type="presParOf" srcId="{365BE1BA-176B-4903-8D97-6D477194025D}" destId="{24E6353E-7B56-4D0C-88E6-87DB6339FDFD}" srcOrd="0" destOrd="0" presId="urn:microsoft.com/office/officeart/2005/8/layout/cycle4"/>
    <dgm:cxn modelId="{7EE93409-E9C5-472E-ADAA-1F4DA440AAB0}" type="presParOf" srcId="{365BE1BA-176B-4903-8D97-6D477194025D}" destId="{87BDE8E8-C39F-41CD-81E4-E220B84454C1}" srcOrd="1" destOrd="0" presId="urn:microsoft.com/office/officeart/2005/8/layout/cycle4"/>
    <dgm:cxn modelId="{90F1D338-7CDD-4003-A1E3-93CD0D1F462F}" type="presParOf" srcId="{365BE1BA-176B-4903-8D97-6D477194025D}" destId="{10F55914-DBD2-4946-AC29-7A41C1C28475}" srcOrd="2" destOrd="0" presId="urn:microsoft.com/office/officeart/2005/8/layout/cycle4"/>
    <dgm:cxn modelId="{903C47E7-49E6-4299-B6B5-F8E710DD186A}" type="presParOf" srcId="{365BE1BA-176B-4903-8D97-6D477194025D}" destId="{5930B7C4-9D83-4976-B7F5-B99E7D24E525}" srcOrd="3" destOrd="0" presId="urn:microsoft.com/office/officeart/2005/8/layout/cycle4"/>
    <dgm:cxn modelId="{1F1B2206-040C-4E2C-8100-7E7DEF244F5C}" type="presParOf" srcId="{365BE1BA-176B-4903-8D97-6D477194025D}" destId="{5D8D951F-FBD4-43CC-9415-210877BC3283}" srcOrd="4" destOrd="0" presId="urn:microsoft.com/office/officeart/2005/8/layout/cycle4"/>
    <dgm:cxn modelId="{703DD215-28B5-42F2-AE96-A96501DA16D6}" type="presParOf" srcId="{89FEE6EE-EF6B-4594-8728-2E3C44380192}" destId="{0BFF6B15-16BC-4E06-92F8-65DB02CAC99A}" srcOrd="2" destOrd="0" presId="urn:microsoft.com/office/officeart/2005/8/layout/cycle4"/>
    <dgm:cxn modelId="{A16320CF-0BA4-407F-9C47-5BBB42DEBE12}" type="presParOf" srcId="{89FEE6EE-EF6B-4594-8728-2E3C44380192}" destId="{8191D72B-EDA5-4068-BAD7-4A70BF217C04}"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94432-6B1C-4270-9423-C1B6DB0234B0}">
      <dsp:nvSpPr>
        <dsp:cNvPr id="0" name=""/>
        <dsp:cNvSpPr/>
      </dsp:nvSpPr>
      <dsp:spPr>
        <a:xfrm>
          <a:off x="5873585" y="2590798"/>
          <a:ext cx="5500078" cy="2501550"/>
        </a:xfrm>
        <a:prstGeom prst="roundRect">
          <a:avLst>
            <a:gd name="adj" fmla="val 10000"/>
          </a:avLst>
        </a:prstGeom>
        <a:noFill/>
        <a:ln w="25400" cap="flat" cmpd="sng" algn="ctr">
          <a:solidFill>
            <a:srgbClr val="ED237A"/>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0" rIns="45720" bIns="360000" numCol="1" spcCol="1270" anchor="ctr" anchorCtr="0">
          <a:noAutofit/>
        </a:bodyPr>
        <a:lstStyle/>
        <a:p>
          <a:pPr marL="114300" lvl="1" indent="-114300" algn="r" defTabSz="533400">
            <a:lnSpc>
              <a:spcPct val="150000"/>
            </a:lnSpc>
            <a:spcBef>
              <a:spcPct val="0"/>
            </a:spcBef>
            <a:spcAft>
              <a:spcPct val="15000"/>
            </a:spcAft>
            <a:buChar char="•"/>
            <a:defRPr sz="1400">
              <a:solidFill>
                <a:schemeClr val="tx2"/>
              </a:solidFill>
              <a:latin typeface="Arial" panose="020B0604020202020204" pitchFamily="34" charset="0"/>
              <a:cs typeface="Arial" panose="020B0604020202020204" pitchFamily="34" charset="0"/>
            </a:defRPr>
          </a:pPr>
          <a:r>
            <a:rPr sz="1200" kern="1200" dirty="0" err="1"/>
            <a:t>Έλλειψη</a:t>
          </a:r>
          <a:r>
            <a:rPr sz="1200" kern="1200" dirty="0"/>
            <a:t> </a:t>
          </a:r>
          <a:r>
            <a:rPr lang="el-GR" sz="1200" kern="1200" dirty="0"/>
            <a:t>Σ</a:t>
          </a:r>
          <a:r>
            <a:rPr sz="1200" kern="1200" dirty="0"/>
            <a:t>τα</a:t>
          </a:r>
          <a:r>
            <a:rPr sz="1200" kern="1200" dirty="0" err="1"/>
            <a:t>θερότητ</a:t>
          </a:r>
          <a:r>
            <a:rPr sz="1200" kern="1200" dirty="0"/>
            <a:t>ας και </a:t>
          </a:r>
          <a:r>
            <a:rPr lang="el-GR" sz="1200" kern="1200" dirty="0"/>
            <a:t>Σ</a:t>
          </a:r>
          <a:r>
            <a:rPr sz="1200" kern="1200" dirty="0"/>
            <a:t>α</a:t>
          </a:r>
          <a:r>
            <a:rPr sz="1200" kern="1200" dirty="0" err="1"/>
            <a:t>φήνει</a:t>
          </a:r>
          <a:r>
            <a:rPr sz="1200" kern="1200" dirty="0"/>
            <a:t>ας των </a:t>
          </a:r>
          <a:r>
            <a:rPr lang="el-GR" sz="1200" kern="1200" dirty="0"/>
            <a:t>Τ</a:t>
          </a:r>
          <a:r>
            <a:rPr sz="1200" kern="1200" dirty="0"/>
            <a:t>οπ</a:t>
          </a:r>
          <a:r>
            <a:rPr sz="1200" kern="1200" dirty="0" err="1"/>
            <a:t>ικών</a:t>
          </a:r>
          <a:r>
            <a:rPr lang="el-GR" sz="1200" kern="1200" dirty="0"/>
            <a:t>, Π</a:t>
          </a:r>
          <a:r>
            <a:rPr sz="1200" kern="1200" dirty="0" err="1"/>
            <a:t>εριφερει</a:t>
          </a:r>
          <a:r>
            <a:rPr sz="1200" kern="1200" dirty="0"/>
            <a:t>ακών</a:t>
          </a:r>
          <a:r>
            <a:rPr lang="el-GR" sz="1200" kern="1200" dirty="0"/>
            <a:t> και Εθνικών</a:t>
          </a:r>
          <a:r>
            <a:rPr sz="1200" kern="1200" dirty="0"/>
            <a:t> </a:t>
          </a:r>
          <a:r>
            <a:rPr lang="el-GR" sz="1200" kern="1200" dirty="0"/>
            <a:t>Π</a:t>
          </a:r>
          <a:r>
            <a:rPr sz="1200" kern="1200" dirty="0" err="1"/>
            <a:t>ολιτικών</a:t>
          </a:r>
          <a:r>
            <a:rPr sz="1200" kern="1200" dirty="0"/>
            <a:t> </a:t>
          </a:r>
          <a:r>
            <a:rPr sz="1200" kern="1200" dirty="0" err="1"/>
            <a:t>γι</a:t>
          </a:r>
          <a:r>
            <a:rPr sz="1200" kern="1200" dirty="0"/>
            <a:t>α την</a:t>
          </a:r>
          <a:r>
            <a:rPr lang="el-GR" sz="1200" kern="1200" dirty="0"/>
            <a:t> Κοινοτική Ενέργεια</a:t>
          </a:r>
          <a:endParaRPr sz="1200" kern="1200" dirty="0">
            <a:solidFill>
              <a:schemeClr val="tx2"/>
            </a:solidFill>
            <a:latin typeface="Arial" panose="020B0604020202020204" pitchFamily="34" charset="0"/>
            <a:cs typeface="Arial" panose="020B0604020202020204" pitchFamily="34" charset="0"/>
          </a:endParaRPr>
        </a:p>
        <a:p>
          <a:pPr marL="114300" lvl="1" indent="-114300" algn="r" defTabSz="533400">
            <a:lnSpc>
              <a:spcPct val="150000"/>
            </a:lnSpc>
            <a:spcBef>
              <a:spcPct val="0"/>
            </a:spcBef>
            <a:spcAft>
              <a:spcPct val="15000"/>
            </a:spcAft>
            <a:buChar char="•"/>
            <a:defRPr sz="1400">
              <a:solidFill>
                <a:schemeClr val="tx2"/>
              </a:solidFill>
              <a:latin typeface="Arial" panose="020B0604020202020204" pitchFamily="34" charset="0"/>
              <a:cs typeface="Arial" panose="020B0604020202020204" pitchFamily="34" charset="0"/>
            </a:defRPr>
          </a:pPr>
          <a:r>
            <a:rPr sz="1200" kern="1200" dirty="0"/>
            <a:t> </a:t>
          </a:r>
          <a:r>
            <a:rPr lang="el-GR" sz="1200" kern="1200" dirty="0"/>
            <a:t>Πολυπλοκότητα των Διαδικασιών Αδειοδότησης έργων ΑΠΕ</a:t>
          </a:r>
          <a:endParaRPr sz="1200" kern="1200" dirty="0">
            <a:solidFill>
              <a:schemeClr val="tx2"/>
            </a:solidFill>
            <a:latin typeface="Arial" panose="020B0604020202020204" pitchFamily="34" charset="0"/>
            <a:cs typeface="Arial" panose="020B0604020202020204" pitchFamily="34" charset="0"/>
          </a:endParaRPr>
        </a:p>
        <a:p>
          <a:pPr marL="114300" lvl="1" indent="-114300" algn="r" defTabSz="533400">
            <a:lnSpc>
              <a:spcPct val="150000"/>
            </a:lnSpc>
            <a:spcBef>
              <a:spcPct val="0"/>
            </a:spcBef>
            <a:spcAft>
              <a:spcPct val="15000"/>
            </a:spcAft>
            <a:buChar char="•"/>
            <a:defRPr sz="1400">
              <a:solidFill>
                <a:schemeClr val="tx2"/>
              </a:solidFill>
              <a:latin typeface="Arial" panose="020B0604020202020204" pitchFamily="34" charset="0"/>
              <a:cs typeface="Arial" panose="020B0604020202020204" pitchFamily="34" charset="0"/>
            </a:defRPr>
          </a:pPr>
          <a:r>
            <a:rPr sz="1200" kern="1200" dirty="0" err="1"/>
            <a:t>Κορεσμός</a:t>
          </a:r>
          <a:r>
            <a:rPr sz="1200" kern="1200" dirty="0"/>
            <a:t> </a:t>
          </a:r>
          <a:r>
            <a:rPr sz="1200" kern="1200" dirty="0" err="1"/>
            <a:t>του</a:t>
          </a:r>
          <a:r>
            <a:rPr sz="1200" kern="1200" dirty="0"/>
            <a:t> </a:t>
          </a:r>
          <a:r>
            <a:rPr lang="el-GR" sz="1200" kern="1200" dirty="0"/>
            <a:t>τοπικού Δικτύου</a:t>
          </a:r>
          <a:endParaRPr sz="1200" kern="1200" dirty="0">
            <a:solidFill>
              <a:schemeClr val="tx2"/>
            </a:solidFill>
            <a:latin typeface="Arial" panose="020B0604020202020204" pitchFamily="34" charset="0"/>
            <a:cs typeface="Arial" panose="020B0604020202020204" pitchFamily="34" charset="0"/>
          </a:endParaRPr>
        </a:p>
        <a:p>
          <a:pPr marL="114300" lvl="1" indent="-114300" algn="r" defTabSz="533400">
            <a:lnSpc>
              <a:spcPct val="150000"/>
            </a:lnSpc>
            <a:spcBef>
              <a:spcPct val="0"/>
            </a:spcBef>
            <a:spcAft>
              <a:spcPct val="15000"/>
            </a:spcAft>
            <a:buChar char="•"/>
            <a:defRPr sz="1400">
              <a:solidFill>
                <a:schemeClr val="tx2"/>
              </a:solidFill>
              <a:latin typeface="Arial" panose="020B0604020202020204" pitchFamily="34" charset="0"/>
              <a:cs typeface="Arial" panose="020B0604020202020204" pitchFamily="34" charset="0"/>
            </a:defRPr>
          </a:pPr>
          <a:r>
            <a:rPr lang="el-GR" sz="1200" kern="1200" dirty="0"/>
            <a:t>Έλλειψη Κοινωνικής Αποδοχής ΑΠΕ (Έλλειψη Πληροφόρησης κ.λπ.)</a:t>
          </a:r>
          <a:endParaRPr sz="1200" kern="1200" dirty="0">
            <a:solidFill>
              <a:schemeClr val="tx2"/>
            </a:solidFill>
            <a:latin typeface="Arial" panose="020B0604020202020204" pitchFamily="34" charset="0"/>
            <a:cs typeface="Arial" panose="020B0604020202020204" pitchFamily="34" charset="0"/>
          </a:endParaRPr>
        </a:p>
      </dsp:txBody>
      <dsp:txXfrm>
        <a:off x="7578559" y="3271136"/>
        <a:ext cx="3740152" cy="1766260"/>
      </dsp:txXfrm>
    </dsp:sp>
    <dsp:sp modelId="{B23907D6-4255-4B04-99F9-61D27F202C19}">
      <dsp:nvSpPr>
        <dsp:cNvPr id="0" name=""/>
        <dsp:cNvSpPr/>
      </dsp:nvSpPr>
      <dsp:spPr>
        <a:xfrm>
          <a:off x="286554" y="2590798"/>
          <a:ext cx="5337564" cy="2561003"/>
        </a:xfrm>
        <a:prstGeom prst="roundRect">
          <a:avLst>
            <a:gd name="adj" fmla="val 10000"/>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b" anchorCtr="0">
          <a:noAutofit/>
        </a:bodyPr>
        <a:lstStyle/>
        <a:p>
          <a:pPr marL="57150" lvl="1" indent="-57150" algn="l" defTabSz="488950">
            <a:lnSpc>
              <a:spcPct val="150000"/>
            </a:lnSpc>
            <a:spcBef>
              <a:spcPct val="0"/>
            </a:spcBef>
            <a:spcAft>
              <a:spcPct val="15000"/>
            </a:spcAft>
            <a:buChar char="•"/>
            <a:defRPr sz="1400">
              <a:solidFill>
                <a:schemeClr val="tx2"/>
              </a:solidFill>
              <a:latin typeface="Arial" panose="020B0604020202020204" pitchFamily="34" charset="0"/>
              <a:cs typeface="Arial" panose="020B0604020202020204" pitchFamily="34" charset="0"/>
            </a:defRPr>
          </a:pPr>
          <a:r>
            <a:rPr sz="1100" kern="1200" dirty="0" err="1"/>
            <a:t>Πιθ</a:t>
          </a:r>
          <a:r>
            <a:rPr sz="1100" kern="1200" dirty="0"/>
            <a:t>ανές </a:t>
          </a:r>
          <a:r>
            <a:rPr lang="el-GR" sz="1100" kern="1200" dirty="0"/>
            <a:t>Σ</a:t>
          </a:r>
          <a:r>
            <a:rPr sz="1100" kern="1200" dirty="0" err="1"/>
            <a:t>υμ</a:t>
          </a:r>
          <a:r>
            <a:rPr sz="1100" kern="1200" dirty="0"/>
            <a:t>π</a:t>
          </a:r>
          <a:r>
            <a:rPr lang="el-GR" sz="1100" kern="1200" dirty="0" err="1"/>
            <a:t>ράξεις</a:t>
          </a:r>
          <a:r>
            <a:rPr lang="el-GR" sz="1100" kern="1200" dirty="0"/>
            <a:t> </a:t>
          </a:r>
          <a:r>
            <a:rPr sz="1100" kern="1200" dirty="0" err="1"/>
            <a:t>με</a:t>
          </a:r>
          <a:r>
            <a:rPr sz="1100" kern="1200" dirty="0"/>
            <a:t> </a:t>
          </a:r>
          <a:r>
            <a:rPr lang="el-GR" sz="1100" kern="1200" dirty="0"/>
            <a:t>Τ</a:t>
          </a:r>
          <a:r>
            <a:rPr sz="1100" kern="1200" dirty="0"/>
            <a:t>οπ</a:t>
          </a:r>
          <a:r>
            <a:rPr sz="1100" kern="1200" dirty="0" err="1"/>
            <a:t>ικούς</a:t>
          </a:r>
          <a:r>
            <a:rPr sz="1100" kern="1200" dirty="0"/>
            <a:t> </a:t>
          </a:r>
          <a:r>
            <a:rPr lang="el-GR" sz="1100" kern="1200" dirty="0"/>
            <a:t>Δ</a:t>
          </a:r>
          <a:r>
            <a:rPr sz="1100" kern="1200" dirty="0" err="1"/>
            <a:t>ήμους</a:t>
          </a:r>
          <a:r>
            <a:rPr sz="1100" kern="1200" dirty="0"/>
            <a:t> και </a:t>
          </a:r>
          <a:r>
            <a:rPr lang="el-GR" sz="1100" kern="1200" dirty="0"/>
            <a:t>Φ</a:t>
          </a:r>
          <a:r>
            <a:rPr sz="1100" kern="1200" dirty="0" err="1"/>
            <a:t>ορείς</a:t>
          </a:r>
          <a:endParaRPr sz="1100" kern="1200" dirty="0">
            <a:solidFill>
              <a:schemeClr val="tx2"/>
            </a:solidFill>
            <a:latin typeface="Arial" panose="020B0604020202020204" pitchFamily="34" charset="0"/>
            <a:cs typeface="Arial" panose="020B0604020202020204" pitchFamily="34" charset="0"/>
          </a:endParaRPr>
        </a:p>
        <a:p>
          <a:pPr marL="57150" lvl="1" indent="-57150" algn="l" defTabSz="488950">
            <a:lnSpc>
              <a:spcPct val="150000"/>
            </a:lnSpc>
            <a:spcBef>
              <a:spcPct val="0"/>
            </a:spcBef>
            <a:spcAft>
              <a:spcPct val="15000"/>
            </a:spcAft>
            <a:buChar char="•"/>
            <a:defRPr sz="1400">
              <a:solidFill>
                <a:schemeClr val="tx2"/>
              </a:solidFill>
              <a:latin typeface="Arial" panose="020B0604020202020204" pitchFamily="34" charset="0"/>
              <a:cs typeface="Arial" panose="020B0604020202020204" pitchFamily="34" charset="0"/>
            </a:defRPr>
          </a:pPr>
          <a:r>
            <a:rPr sz="1100" kern="1200" dirty="0" err="1"/>
            <a:t>Το</a:t>
          </a:r>
          <a:r>
            <a:rPr sz="1100" kern="1200" dirty="0"/>
            <a:t>πικές, </a:t>
          </a:r>
          <a:r>
            <a:rPr lang="el-GR" sz="1100" kern="1200" dirty="0"/>
            <a:t>Ε</a:t>
          </a:r>
          <a:r>
            <a:rPr sz="1100" kern="1200" dirty="0" err="1"/>
            <a:t>θνικές</a:t>
          </a:r>
          <a:r>
            <a:rPr sz="1100" kern="1200" dirty="0"/>
            <a:t> και </a:t>
          </a:r>
          <a:r>
            <a:rPr lang="el-GR" sz="1100" kern="1200" dirty="0"/>
            <a:t>Ε</a:t>
          </a:r>
          <a:r>
            <a:rPr sz="1100" kern="1200" dirty="0" err="1"/>
            <a:t>νωσι</a:t>
          </a:r>
          <a:r>
            <a:rPr sz="1100" kern="1200" dirty="0"/>
            <a:t>ακές </a:t>
          </a:r>
          <a:r>
            <a:rPr lang="el-GR" sz="1100" kern="1200" dirty="0"/>
            <a:t>Π</a:t>
          </a:r>
          <a:r>
            <a:rPr sz="1100" kern="1200" dirty="0" err="1"/>
            <a:t>ολιτικές</a:t>
          </a:r>
          <a:r>
            <a:rPr sz="1100" kern="1200" dirty="0"/>
            <a:t>, </a:t>
          </a:r>
          <a:r>
            <a:rPr lang="el-GR" sz="1100" kern="1200" dirty="0"/>
            <a:t>Ε</a:t>
          </a:r>
          <a:r>
            <a:rPr sz="1100" kern="1200" dirty="0"/>
            <a:t>π</a:t>
          </a:r>
          <a:r>
            <a:rPr sz="1100" kern="1200" dirty="0" err="1"/>
            <a:t>ιχορηγήσεις</a:t>
          </a:r>
          <a:r>
            <a:rPr sz="1100" kern="1200" dirty="0"/>
            <a:t> και </a:t>
          </a:r>
          <a:r>
            <a:rPr lang="el-GR" sz="1100" kern="1200" dirty="0"/>
            <a:t>Ε</a:t>
          </a:r>
          <a:r>
            <a:rPr sz="1100" kern="1200" dirty="0"/>
            <a:t>π</a:t>
          </a:r>
          <a:r>
            <a:rPr sz="1100" kern="1200" dirty="0" err="1"/>
            <a:t>ιδοτήσεις</a:t>
          </a:r>
          <a:r>
            <a:rPr sz="1100" kern="1200" dirty="0"/>
            <a:t> για την </a:t>
          </a:r>
          <a:r>
            <a:rPr lang="el-GR" sz="1100" kern="1200" dirty="0"/>
            <a:t>Κ</a:t>
          </a:r>
          <a:r>
            <a:rPr sz="1100" kern="1200" dirty="0" err="1"/>
            <a:t>οινοτική</a:t>
          </a:r>
          <a:r>
            <a:rPr sz="1100" kern="1200" dirty="0"/>
            <a:t> </a:t>
          </a:r>
          <a:r>
            <a:rPr lang="el-GR" sz="1100" kern="1200" dirty="0"/>
            <a:t>Ε</a:t>
          </a:r>
          <a:r>
            <a:rPr sz="1100" kern="1200" dirty="0" err="1"/>
            <a:t>νέργει</a:t>
          </a:r>
          <a:r>
            <a:rPr sz="1100" kern="1200" dirty="0"/>
            <a:t>α</a:t>
          </a:r>
          <a:endParaRPr sz="1100" kern="1200" dirty="0">
            <a:solidFill>
              <a:schemeClr val="tx2"/>
            </a:solidFill>
            <a:latin typeface="Arial" panose="020B0604020202020204" pitchFamily="34" charset="0"/>
            <a:cs typeface="Arial" panose="020B0604020202020204" pitchFamily="34" charset="0"/>
          </a:endParaRPr>
        </a:p>
        <a:p>
          <a:pPr marL="57150" lvl="1" indent="-57150" algn="l" defTabSz="488950">
            <a:lnSpc>
              <a:spcPct val="150000"/>
            </a:lnSpc>
            <a:spcBef>
              <a:spcPct val="0"/>
            </a:spcBef>
            <a:spcAft>
              <a:spcPct val="15000"/>
            </a:spcAft>
            <a:buChar char="•"/>
            <a:defRPr sz="1400">
              <a:solidFill>
                <a:schemeClr val="tx2"/>
              </a:solidFill>
              <a:latin typeface="Arial" panose="020B0604020202020204" pitchFamily="34" charset="0"/>
              <a:cs typeface="Arial" panose="020B0604020202020204" pitchFamily="34" charset="0"/>
            </a:defRPr>
          </a:pPr>
          <a:r>
            <a:rPr sz="1100" kern="1200" dirty="0" err="1"/>
            <a:t>Αυξ</a:t>
          </a:r>
          <a:r>
            <a:rPr sz="1100" kern="1200" dirty="0"/>
            <a:t>ανόμενη </a:t>
          </a:r>
          <a:r>
            <a:rPr lang="el-GR" sz="1100" kern="1200" dirty="0"/>
            <a:t>Ζ</a:t>
          </a:r>
          <a:r>
            <a:rPr sz="1100" kern="1200" dirty="0" err="1"/>
            <a:t>ήτηση</a:t>
          </a:r>
          <a:r>
            <a:rPr sz="1100" kern="1200" dirty="0"/>
            <a:t> </a:t>
          </a:r>
          <a:r>
            <a:rPr sz="1100" kern="1200" dirty="0" err="1"/>
            <a:t>γι</a:t>
          </a:r>
          <a:r>
            <a:rPr sz="1100" kern="1200" dirty="0"/>
            <a:t>α </a:t>
          </a:r>
          <a:r>
            <a:rPr lang="el-GR" sz="1100" kern="1200" dirty="0"/>
            <a:t>Α</a:t>
          </a:r>
          <a:r>
            <a:rPr sz="1100" kern="1200" dirty="0"/>
            <a:t>να</a:t>
          </a:r>
          <a:r>
            <a:rPr sz="1100" kern="1200" dirty="0" err="1"/>
            <a:t>νεώσιμες</a:t>
          </a:r>
          <a:r>
            <a:rPr sz="1100" kern="1200" dirty="0"/>
            <a:t> </a:t>
          </a:r>
          <a:r>
            <a:rPr lang="el-GR" sz="1100" kern="1200" dirty="0"/>
            <a:t>Π</a:t>
          </a:r>
          <a:r>
            <a:rPr sz="1100" kern="1200" dirty="0" err="1"/>
            <a:t>ηγές</a:t>
          </a:r>
          <a:r>
            <a:rPr sz="1100" kern="1200" dirty="0"/>
            <a:t> </a:t>
          </a:r>
          <a:r>
            <a:rPr lang="el-GR" sz="1100" kern="1200" dirty="0"/>
            <a:t>Ε</a:t>
          </a:r>
          <a:r>
            <a:rPr sz="1100" kern="1200" dirty="0" err="1"/>
            <a:t>νέργει</a:t>
          </a:r>
          <a:r>
            <a:rPr sz="1100" kern="1200" dirty="0"/>
            <a:t>ας</a:t>
          </a:r>
          <a:endParaRPr sz="1100" kern="1200" dirty="0">
            <a:solidFill>
              <a:schemeClr val="tx2"/>
            </a:solidFill>
            <a:latin typeface="Arial" panose="020B0604020202020204" pitchFamily="34" charset="0"/>
            <a:cs typeface="Arial" panose="020B0604020202020204" pitchFamily="34" charset="0"/>
          </a:endParaRPr>
        </a:p>
        <a:p>
          <a:pPr marL="57150" lvl="1" indent="-57150" algn="l" defTabSz="488950">
            <a:lnSpc>
              <a:spcPct val="150000"/>
            </a:lnSpc>
            <a:spcBef>
              <a:spcPct val="0"/>
            </a:spcBef>
            <a:spcAft>
              <a:spcPct val="15000"/>
            </a:spcAft>
            <a:buChar char="•"/>
            <a:defRPr sz="1400">
              <a:solidFill>
                <a:schemeClr val="tx2"/>
              </a:solidFill>
              <a:latin typeface="Arial" panose="020B0604020202020204" pitchFamily="34" charset="0"/>
              <a:cs typeface="Arial" panose="020B0604020202020204" pitchFamily="34" charset="0"/>
            </a:defRPr>
          </a:pPr>
          <a:r>
            <a:rPr lang="el-GR" sz="1100" kern="1200" dirty="0"/>
            <a:t>Αυξανόμενο Ε</a:t>
          </a:r>
          <a:r>
            <a:rPr sz="1100" kern="1200" dirty="0" err="1"/>
            <a:t>νδι</a:t>
          </a:r>
          <a:r>
            <a:rPr sz="1100" kern="1200" dirty="0"/>
            <a:t>αφέρον </a:t>
          </a:r>
          <a:r>
            <a:rPr lang="el-GR" sz="1100" kern="1200" dirty="0"/>
            <a:t>από την Τοπική Κοινότητα </a:t>
          </a:r>
          <a:r>
            <a:rPr sz="1100" kern="1200" dirty="0" err="1"/>
            <a:t>γι</a:t>
          </a:r>
          <a:r>
            <a:rPr sz="1100" kern="1200" dirty="0"/>
            <a:t>α </a:t>
          </a:r>
          <a:r>
            <a:rPr lang="el-GR" sz="1100" kern="1200" dirty="0"/>
            <a:t>Έργα ΑΠΕ και Συμμετοχή σε Συνεταιριστικά Σχήματα</a:t>
          </a:r>
          <a:endParaRPr sz="1100" kern="1200" dirty="0">
            <a:solidFill>
              <a:schemeClr val="tx2"/>
            </a:solidFill>
            <a:latin typeface="Arial" panose="020B0604020202020204" pitchFamily="34" charset="0"/>
            <a:cs typeface="Arial" panose="020B0604020202020204" pitchFamily="34" charset="0"/>
          </a:endParaRPr>
        </a:p>
        <a:p>
          <a:pPr marL="114300" lvl="1" indent="-114300" algn="l" defTabSz="622300">
            <a:lnSpc>
              <a:spcPct val="150000"/>
            </a:lnSpc>
            <a:spcBef>
              <a:spcPct val="0"/>
            </a:spcBef>
            <a:spcAft>
              <a:spcPct val="15000"/>
            </a:spcAft>
            <a:buChar char="•"/>
          </a:pPr>
          <a:endParaRPr sz="1400" kern="1200">
            <a:latin typeface="Arial" panose="020B0604020202020204" pitchFamily="34" charset="0"/>
            <a:cs typeface="Arial" panose="020B0604020202020204" pitchFamily="34" charset="0"/>
          </a:endParaRPr>
        </a:p>
      </dsp:txBody>
      <dsp:txXfrm>
        <a:off x="342811" y="3287305"/>
        <a:ext cx="3623780" cy="1808238"/>
      </dsp:txXfrm>
    </dsp:sp>
    <dsp:sp modelId="{4EF133F6-055A-4393-8E07-429ED26F0599}">
      <dsp:nvSpPr>
        <dsp:cNvPr id="0" name=""/>
        <dsp:cNvSpPr/>
      </dsp:nvSpPr>
      <dsp:spPr>
        <a:xfrm>
          <a:off x="6106564" y="70369"/>
          <a:ext cx="5274709" cy="2447102"/>
        </a:xfrm>
        <a:prstGeom prst="roundRect">
          <a:avLst>
            <a:gd name="adj" fmla="val 10000"/>
          </a:avLst>
        </a:prstGeom>
        <a:noFill/>
        <a:ln w="25400" cap="flat" cmpd="sng" algn="ctr">
          <a:solidFill>
            <a:srgbClr val="2AE6C7"/>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b" anchorCtr="0">
          <a:noAutofit/>
        </a:bodyPr>
        <a:lstStyle/>
        <a:p>
          <a:pPr marL="114300" lvl="1" indent="-114300" algn="r" defTabSz="533400">
            <a:lnSpc>
              <a:spcPct val="150000"/>
            </a:lnSpc>
            <a:spcBef>
              <a:spcPct val="0"/>
            </a:spcBef>
            <a:spcAft>
              <a:spcPct val="15000"/>
            </a:spcAft>
            <a:buChar char="•"/>
            <a:defRPr sz="1400">
              <a:solidFill>
                <a:schemeClr val="tx2"/>
              </a:solidFill>
              <a:latin typeface="Arial" panose="020B0604020202020204" pitchFamily="34" charset="0"/>
              <a:cs typeface="Arial" panose="020B0604020202020204" pitchFamily="34" charset="0"/>
            </a:defRPr>
          </a:pPr>
          <a:r>
            <a:rPr sz="1200" kern="1200" dirty="0" err="1"/>
            <a:t>Έλλειψη</a:t>
          </a:r>
          <a:r>
            <a:rPr sz="1200" kern="1200" dirty="0"/>
            <a:t> </a:t>
          </a:r>
          <a:r>
            <a:rPr lang="el-GR" sz="1200" kern="1200" dirty="0"/>
            <a:t>σχετικών </a:t>
          </a:r>
          <a:r>
            <a:rPr lang="el-GR" sz="1200" kern="1200" dirty="0" err="1"/>
            <a:t>Εξεδικευμένων</a:t>
          </a:r>
          <a:r>
            <a:rPr lang="el-GR" sz="1200" kern="1200" dirty="0"/>
            <a:t> Γ</a:t>
          </a:r>
          <a:r>
            <a:rPr sz="1200" kern="1200" dirty="0" err="1"/>
            <a:t>νώσεων</a:t>
          </a:r>
          <a:r>
            <a:rPr lang="el-GR" sz="1200" kern="1200" dirty="0"/>
            <a:t>,</a:t>
          </a:r>
          <a:r>
            <a:rPr sz="1200" kern="1200" dirty="0"/>
            <a:t> </a:t>
          </a:r>
          <a:r>
            <a:rPr lang="el-GR" sz="1200" kern="1200" dirty="0"/>
            <a:t>Δ</a:t>
          </a:r>
          <a:r>
            <a:rPr sz="1200" kern="1200" dirty="0" err="1"/>
            <a:t>εξιοτήτων</a:t>
          </a:r>
          <a:r>
            <a:rPr lang="el-GR" sz="1200" kern="1200" dirty="0"/>
            <a:t> και Χρόνου</a:t>
          </a:r>
          <a:endParaRPr sz="1200" b="0" kern="1200" dirty="0">
            <a:solidFill>
              <a:schemeClr val="tx2"/>
            </a:solidFill>
            <a:latin typeface="Arial" panose="020B0604020202020204" pitchFamily="34" charset="0"/>
            <a:cs typeface="Arial" panose="020B0604020202020204" pitchFamily="34" charset="0"/>
          </a:endParaRPr>
        </a:p>
        <a:p>
          <a:pPr marL="114300" lvl="1" indent="-114300" algn="r" defTabSz="533400">
            <a:lnSpc>
              <a:spcPct val="150000"/>
            </a:lnSpc>
            <a:spcBef>
              <a:spcPct val="0"/>
            </a:spcBef>
            <a:spcAft>
              <a:spcPct val="15000"/>
            </a:spcAft>
            <a:buChar char="•"/>
            <a:defRPr sz="1400">
              <a:solidFill>
                <a:schemeClr val="tx2"/>
              </a:solidFill>
              <a:latin typeface="Arial" panose="020B0604020202020204" pitchFamily="34" charset="0"/>
              <a:cs typeface="Arial" panose="020B0604020202020204" pitchFamily="34" charset="0"/>
            </a:defRPr>
          </a:pPr>
          <a:r>
            <a:rPr lang="el-GR" sz="1200" kern="1200" dirty="0"/>
            <a:t>Περιορισμένη Επαφή με την Τοπική Κοινωνία</a:t>
          </a:r>
          <a:endParaRPr sz="1200" b="0" kern="1200" dirty="0">
            <a:solidFill>
              <a:schemeClr val="tx2"/>
            </a:solidFill>
            <a:latin typeface="Arial" panose="020B0604020202020204" pitchFamily="34" charset="0"/>
            <a:cs typeface="Arial" panose="020B0604020202020204" pitchFamily="34" charset="0"/>
          </a:endParaRPr>
        </a:p>
        <a:p>
          <a:pPr marL="114300" lvl="1" indent="-114300" algn="r" defTabSz="533400">
            <a:lnSpc>
              <a:spcPct val="150000"/>
            </a:lnSpc>
            <a:spcBef>
              <a:spcPct val="0"/>
            </a:spcBef>
            <a:spcAft>
              <a:spcPct val="15000"/>
            </a:spcAft>
            <a:buChar char="•"/>
            <a:defRPr sz="1400">
              <a:solidFill>
                <a:schemeClr val="tx2"/>
              </a:solidFill>
              <a:latin typeface="Arial" panose="020B0604020202020204" pitchFamily="34" charset="0"/>
              <a:cs typeface="Arial" panose="020B0604020202020204" pitchFamily="34" charset="0"/>
            </a:defRPr>
          </a:pPr>
          <a:r>
            <a:rPr lang="el-GR" sz="1200" kern="1200" dirty="0"/>
            <a:t>Έλλειψη Χρηματοοικονομικού </a:t>
          </a:r>
          <a:r>
            <a:rPr lang="el-GR" sz="1200" kern="1200" dirty="0" err="1"/>
            <a:t>Γραμματισμού</a:t>
          </a:r>
          <a:endParaRPr sz="1200" b="0" kern="1200" dirty="0">
            <a:solidFill>
              <a:schemeClr val="tx2"/>
            </a:solidFill>
            <a:latin typeface="Arial" panose="020B0604020202020204" pitchFamily="34" charset="0"/>
            <a:cs typeface="Arial" panose="020B0604020202020204" pitchFamily="34" charset="0"/>
          </a:endParaRPr>
        </a:p>
        <a:p>
          <a:pPr marL="114300" lvl="1" indent="-114300" algn="r" defTabSz="533400">
            <a:lnSpc>
              <a:spcPct val="150000"/>
            </a:lnSpc>
            <a:spcBef>
              <a:spcPct val="0"/>
            </a:spcBef>
            <a:spcAft>
              <a:spcPct val="15000"/>
            </a:spcAft>
            <a:buChar char="•"/>
            <a:defRPr sz="1400">
              <a:solidFill>
                <a:schemeClr val="tx2"/>
              </a:solidFill>
              <a:latin typeface="Arial" panose="020B0604020202020204" pitchFamily="34" charset="0"/>
              <a:cs typeface="Arial" panose="020B0604020202020204" pitchFamily="34" charset="0"/>
            </a:defRPr>
          </a:pPr>
          <a:r>
            <a:rPr sz="1200" kern="1200" dirty="0" err="1"/>
            <a:t>Εξάρτηση</a:t>
          </a:r>
          <a:r>
            <a:rPr sz="1200" kern="1200" dirty="0"/>
            <a:t> από </a:t>
          </a:r>
          <a:r>
            <a:rPr lang="el-GR" sz="1200" kern="1200" dirty="0"/>
            <a:t>Ε</a:t>
          </a:r>
          <a:r>
            <a:rPr sz="1200" kern="1200" dirty="0" err="1"/>
            <a:t>ξωτερική</a:t>
          </a:r>
          <a:r>
            <a:rPr sz="1200" kern="1200" dirty="0"/>
            <a:t> </a:t>
          </a:r>
          <a:r>
            <a:rPr lang="el-GR" sz="1200" kern="1200" dirty="0"/>
            <a:t>Χ</a:t>
          </a:r>
          <a:r>
            <a:rPr sz="1200" kern="1200" dirty="0" err="1"/>
            <a:t>ρημ</a:t>
          </a:r>
          <a:r>
            <a:rPr sz="1200" kern="1200" dirty="0"/>
            <a:t>ατοδότηση</a:t>
          </a:r>
          <a:endParaRPr sz="1200" b="0" kern="1200" dirty="0">
            <a:solidFill>
              <a:schemeClr val="tx2"/>
            </a:solidFill>
            <a:latin typeface="Arial" panose="020B0604020202020204" pitchFamily="34" charset="0"/>
            <a:cs typeface="Arial" panose="020B0604020202020204" pitchFamily="34" charset="0"/>
          </a:endParaRPr>
        </a:p>
      </dsp:txBody>
      <dsp:txXfrm>
        <a:off x="7742731" y="124124"/>
        <a:ext cx="3584786" cy="1727816"/>
      </dsp:txXfrm>
    </dsp:sp>
    <dsp:sp modelId="{22896672-6FDE-46CA-8361-F1C940FA257B}">
      <dsp:nvSpPr>
        <dsp:cNvPr id="0" name=""/>
        <dsp:cNvSpPr/>
      </dsp:nvSpPr>
      <dsp:spPr>
        <a:xfrm>
          <a:off x="282897" y="70469"/>
          <a:ext cx="5168351" cy="2423560"/>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150000"/>
            </a:lnSpc>
            <a:spcBef>
              <a:spcPct val="0"/>
            </a:spcBef>
            <a:spcAft>
              <a:spcPct val="15000"/>
            </a:spcAft>
            <a:buChar char="•"/>
            <a:defRPr sz="1400">
              <a:solidFill>
                <a:schemeClr val="tx2"/>
              </a:solidFill>
              <a:latin typeface="Arial" panose="020B0604020202020204" pitchFamily="34" charset="0"/>
              <a:cs typeface="Arial" panose="020B0604020202020204" pitchFamily="34" charset="0"/>
            </a:defRPr>
          </a:pPr>
          <a:r>
            <a:rPr lang="el-GR" sz="1200" kern="1200" dirty="0"/>
            <a:t>Αφοσιωμένα και καταρτισμένα </a:t>
          </a:r>
          <a:r>
            <a:rPr sz="1200" kern="1200" dirty="0" err="1"/>
            <a:t>μέλη</a:t>
          </a:r>
          <a:r>
            <a:rPr sz="1200" kern="1200" dirty="0"/>
            <a:t> </a:t>
          </a:r>
          <a:r>
            <a:rPr sz="1200" kern="1200" dirty="0" err="1"/>
            <a:t>της</a:t>
          </a:r>
          <a:r>
            <a:rPr sz="1200" kern="1200" dirty="0"/>
            <a:t> </a:t>
          </a:r>
          <a:r>
            <a:rPr sz="1200" kern="1200" dirty="0" err="1"/>
            <a:t>Κοινότητ</a:t>
          </a:r>
          <a:r>
            <a:rPr sz="1200" kern="1200" dirty="0"/>
            <a:t>ας</a:t>
          </a:r>
          <a:endParaRPr sz="1200" kern="1200" dirty="0">
            <a:solidFill>
              <a:schemeClr val="tx2"/>
            </a:solidFill>
            <a:latin typeface="Arial" panose="020B0604020202020204" pitchFamily="34" charset="0"/>
            <a:cs typeface="Arial" panose="020B0604020202020204" pitchFamily="34" charset="0"/>
          </a:endParaRPr>
        </a:p>
        <a:p>
          <a:pPr marL="114300" lvl="1" indent="-114300" algn="l" defTabSz="533400">
            <a:lnSpc>
              <a:spcPct val="150000"/>
            </a:lnSpc>
            <a:spcBef>
              <a:spcPct val="0"/>
            </a:spcBef>
            <a:spcAft>
              <a:spcPct val="15000"/>
            </a:spcAft>
            <a:buChar char="•"/>
            <a:defRPr sz="1400">
              <a:solidFill>
                <a:schemeClr val="tx2"/>
              </a:solidFill>
              <a:latin typeface="Arial" panose="020B0604020202020204" pitchFamily="34" charset="0"/>
              <a:cs typeface="Arial" panose="020B0604020202020204" pitchFamily="34" charset="0"/>
            </a:defRPr>
          </a:pPr>
          <a:r>
            <a:rPr sz="1200" kern="1200" dirty="0" err="1"/>
            <a:t>Πρόσ</a:t>
          </a:r>
          <a:r>
            <a:rPr sz="1200" kern="1200" dirty="0"/>
            <a:t>βαση σε Ανανεώσιμες Πηγές Ενέργειας — Τοπικό Δυναμικό</a:t>
          </a:r>
          <a:endParaRPr sz="1200" kern="1200" dirty="0">
            <a:solidFill>
              <a:schemeClr val="tx2"/>
            </a:solidFill>
            <a:latin typeface="Arial" panose="020B0604020202020204" pitchFamily="34" charset="0"/>
            <a:cs typeface="Arial" panose="020B0604020202020204" pitchFamily="34" charset="0"/>
          </a:endParaRPr>
        </a:p>
        <a:p>
          <a:pPr marL="114300" lvl="1" indent="-114300" algn="l" defTabSz="533400">
            <a:lnSpc>
              <a:spcPct val="150000"/>
            </a:lnSpc>
            <a:spcBef>
              <a:spcPct val="0"/>
            </a:spcBef>
            <a:spcAft>
              <a:spcPct val="15000"/>
            </a:spcAft>
            <a:buChar char="•"/>
            <a:defRPr sz="1400">
              <a:solidFill>
                <a:schemeClr val="tx2"/>
              </a:solidFill>
              <a:latin typeface="Arial" panose="020B0604020202020204" pitchFamily="34" charset="0"/>
              <a:cs typeface="Arial" panose="020B0604020202020204" pitchFamily="34" charset="0"/>
            </a:defRPr>
          </a:pPr>
          <a:r>
            <a:rPr lang="el-GR" sz="1200" kern="1200" dirty="0">
              <a:solidFill>
                <a:schemeClr val="tx2"/>
              </a:solidFill>
              <a:latin typeface="Arial" panose="020B0604020202020204" pitchFamily="34" charset="0"/>
              <a:cs typeface="Arial" panose="020B0604020202020204" pitchFamily="34" charset="0"/>
            </a:rPr>
            <a:t>Δίκτυο Ενεργειακών </a:t>
          </a:r>
          <a:r>
            <a:rPr lang="el-GR" sz="1200" kern="1200" dirty="0" err="1">
              <a:solidFill>
                <a:schemeClr val="tx2"/>
              </a:solidFill>
              <a:latin typeface="Arial" panose="020B0604020202020204" pitchFamily="34" charset="0"/>
              <a:cs typeface="Arial" panose="020B0604020202020204" pitchFamily="34" charset="0"/>
            </a:rPr>
            <a:t>Κοινονήτων</a:t>
          </a:r>
          <a:endParaRPr sz="1200" kern="1200" dirty="0">
            <a:solidFill>
              <a:schemeClr val="tx2"/>
            </a:solidFill>
            <a:latin typeface="Arial" panose="020B0604020202020204" pitchFamily="34" charset="0"/>
            <a:cs typeface="Arial" panose="020B0604020202020204" pitchFamily="34" charset="0"/>
          </a:endParaRPr>
        </a:p>
        <a:p>
          <a:pPr marL="114300" lvl="1" indent="-114300" algn="l" defTabSz="533400">
            <a:lnSpc>
              <a:spcPct val="150000"/>
            </a:lnSpc>
            <a:spcBef>
              <a:spcPct val="0"/>
            </a:spcBef>
            <a:spcAft>
              <a:spcPct val="15000"/>
            </a:spcAft>
            <a:buChar char="•"/>
            <a:defRPr sz="1400">
              <a:solidFill>
                <a:schemeClr val="tx2"/>
              </a:solidFill>
              <a:latin typeface="Arial" panose="020B0604020202020204" pitchFamily="34" charset="0"/>
              <a:cs typeface="Arial" panose="020B0604020202020204" pitchFamily="34" charset="0"/>
            </a:defRPr>
          </a:pPr>
          <a:r>
            <a:rPr sz="1200" kern="1200" dirty="0" err="1"/>
            <a:t>Δίκτυο</a:t>
          </a:r>
          <a:r>
            <a:rPr sz="1200" kern="1200" dirty="0"/>
            <a:t> Υπ</a:t>
          </a:r>
          <a:r>
            <a:rPr sz="1200" kern="1200" dirty="0" err="1"/>
            <a:t>οστηρικτών</a:t>
          </a:r>
          <a:r>
            <a:rPr sz="1200" kern="1200" dirty="0"/>
            <a:t> </a:t>
          </a:r>
          <a:r>
            <a:rPr lang="el-GR" sz="1200" kern="1200" dirty="0"/>
            <a:t> Φορέων </a:t>
          </a:r>
          <a:r>
            <a:rPr sz="1200" kern="1200" dirty="0"/>
            <a:t>και </a:t>
          </a:r>
          <a:r>
            <a:rPr sz="1200" kern="1200" dirty="0" err="1"/>
            <a:t>Εθελοντών</a:t>
          </a:r>
          <a:r>
            <a:rPr sz="1200" kern="1200" dirty="0"/>
            <a:t> </a:t>
          </a:r>
          <a:endParaRPr sz="1200" kern="1200" dirty="0">
            <a:solidFill>
              <a:schemeClr val="tx2"/>
            </a:solidFill>
            <a:latin typeface="Arial" panose="020B0604020202020204" pitchFamily="34" charset="0"/>
            <a:cs typeface="Arial" panose="020B0604020202020204" pitchFamily="34" charset="0"/>
          </a:endParaRPr>
        </a:p>
        <a:p>
          <a:pPr marL="114300" lvl="1" indent="-114300" algn="l" defTabSz="533400">
            <a:lnSpc>
              <a:spcPct val="150000"/>
            </a:lnSpc>
            <a:spcBef>
              <a:spcPct val="0"/>
            </a:spcBef>
            <a:spcAft>
              <a:spcPct val="15000"/>
            </a:spcAft>
            <a:buChar char="•"/>
            <a:defRPr sz="1400">
              <a:solidFill>
                <a:schemeClr val="tx2"/>
              </a:solidFill>
              <a:latin typeface="Arial" panose="020B0604020202020204" pitchFamily="34" charset="0"/>
              <a:cs typeface="Arial" panose="020B0604020202020204" pitchFamily="34" charset="0"/>
            </a:defRPr>
          </a:pPr>
          <a:r>
            <a:rPr lang="el-GR" sz="1200" kern="1200" dirty="0"/>
            <a:t>Ισχυροί Δεσμοί Συνεργασίες </a:t>
          </a:r>
          <a:r>
            <a:rPr sz="1200" kern="1200" dirty="0" err="1"/>
            <a:t>με</a:t>
          </a:r>
          <a:r>
            <a:rPr sz="1200" kern="1200" dirty="0"/>
            <a:t> </a:t>
          </a:r>
          <a:r>
            <a:rPr lang="el-GR" sz="1200" kern="1200" dirty="0"/>
            <a:t>Τ</a:t>
          </a:r>
          <a:r>
            <a:rPr sz="1200" kern="1200" dirty="0"/>
            <a:t>οπ</a:t>
          </a:r>
          <a:r>
            <a:rPr sz="1200" kern="1200" dirty="0" err="1"/>
            <a:t>ικές</a:t>
          </a:r>
          <a:r>
            <a:rPr sz="1200" kern="1200" dirty="0"/>
            <a:t> </a:t>
          </a:r>
          <a:r>
            <a:rPr lang="el-GR" sz="1200" kern="1200" dirty="0"/>
            <a:t>Ε</a:t>
          </a:r>
          <a:r>
            <a:rPr sz="1200" kern="1200" dirty="0"/>
            <a:t>π</a:t>
          </a:r>
          <a:r>
            <a:rPr sz="1200" kern="1200" dirty="0" err="1"/>
            <a:t>ιχειρήσεις</a:t>
          </a:r>
          <a:r>
            <a:rPr sz="1200" kern="1200" dirty="0"/>
            <a:t> και </a:t>
          </a:r>
          <a:r>
            <a:rPr lang="el-GR" sz="1200" kern="1200" dirty="0"/>
            <a:t>Ο</a:t>
          </a:r>
          <a:r>
            <a:rPr sz="1200" kern="1200" dirty="0" err="1"/>
            <a:t>ργ</a:t>
          </a:r>
          <a:r>
            <a:rPr sz="1200" kern="1200" dirty="0"/>
            <a:t>ανισμούς</a:t>
          </a:r>
          <a:endParaRPr sz="1200" kern="1200" dirty="0">
            <a:solidFill>
              <a:schemeClr val="tx2"/>
            </a:solidFill>
            <a:latin typeface="Arial" panose="020B0604020202020204" pitchFamily="34" charset="0"/>
            <a:cs typeface="Arial" panose="020B0604020202020204" pitchFamily="34" charset="0"/>
          </a:endParaRPr>
        </a:p>
        <a:p>
          <a:pPr marL="171450" lvl="1" indent="-171450" algn="l" defTabSz="711200">
            <a:lnSpc>
              <a:spcPct val="100000"/>
            </a:lnSpc>
            <a:spcBef>
              <a:spcPct val="0"/>
            </a:spcBef>
            <a:spcAft>
              <a:spcPct val="15000"/>
            </a:spcAft>
            <a:buChar char="•"/>
          </a:pPr>
          <a:endParaRPr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sz="1600" kern="1200">
            <a:latin typeface="Arial" panose="020B0604020202020204" pitchFamily="34" charset="0"/>
            <a:cs typeface="Arial" panose="020B0604020202020204" pitchFamily="34" charset="0"/>
          </a:endParaRPr>
        </a:p>
      </dsp:txBody>
      <dsp:txXfrm>
        <a:off x="336135" y="123707"/>
        <a:ext cx="3511369" cy="1711194"/>
      </dsp:txXfrm>
    </dsp:sp>
    <dsp:sp modelId="{15C9C667-7B8A-4A29-9AD9-731316C29474}">
      <dsp:nvSpPr>
        <dsp:cNvPr id="0" name=""/>
        <dsp:cNvSpPr/>
      </dsp:nvSpPr>
      <dsp:spPr>
        <a:xfrm>
          <a:off x="3749546" y="917026"/>
          <a:ext cx="2041654" cy="1597577"/>
        </a:xfrm>
        <a:prstGeom prst="pieWedg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defRPr b="1">
              <a:solidFill>
                <a:schemeClr val="tx1"/>
              </a:solidFill>
              <a:latin typeface="Arial" panose="020B0604020202020204" pitchFamily="34" charset="0"/>
              <a:cs typeface="Arial" panose="020B0604020202020204" pitchFamily="34" charset="0"/>
            </a:defRPr>
          </a:pPr>
          <a:r>
            <a:rPr sz="1700" kern="1200"/>
            <a:t>Δυνάμεις</a:t>
          </a:r>
          <a:endParaRPr sz="1700" b="1" kern="1200">
            <a:solidFill>
              <a:schemeClr val="tx1"/>
            </a:solidFill>
            <a:latin typeface="Arial" panose="020B0604020202020204" pitchFamily="34" charset="0"/>
            <a:cs typeface="Arial" panose="020B0604020202020204" pitchFamily="34" charset="0"/>
          </a:endParaRPr>
        </a:p>
      </dsp:txBody>
      <dsp:txXfrm>
        <a:off x="4347533" y="1384945"/>
        <a:ext cx="1443667" cy="1129658"/>
      </dsp:txXfrm>
    </dsp:sp>
    <dsp:sp modelId="{0C14D737-50BA-4922-8F13-14F999BFF137}">
      <dsp:nvSpPr>
        <dsp:cNvPr id="0" name=""/>
        <dsp:cNvSpPr/>
      </dsp:nvSpPr>
      <dsp:spPr>
        <a:xfrm rot="5400000">
          <a:off x="5969943" y="770158"/>
          <a:ext cx="1565699" cy="1923166"/>
        </a:xfrm>
        <a:prstGeom prst="pieWedge">
          <a:avLst/>
        </a:prstGeom>
        <a:solidFill>
          <a:srgbClr val="2AE6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defRPr b="1">
              <a:solidFill>
                <a:schemeClr val="tx1"/>
              </a:solidFill>
              <a:latin typeface="Arial" panose="020B0604020202020204" pitchFamily="34" charset="0"/>
              <a:cs typeface="Arial" panose="020B0604020202020204" pitchFamily="34" charset="0"/>
            </a:defRPr>
          </a:pPr>
          <a:r>
            <a:rPr sz="1700" kern="1200"/>
            <a:t>Αδυναμίες</a:t>
          </a:r>
          <a:endParaRPr sz="1700" b="1" kern="1200">
            <a:solidFill>
              <a:schemeClr val="tx1"/>
            </a:solidFill>
            <a:latin typeface="Arial" panose="020B0604020202020204" pitchFamily="34" charset="0"/>
            <a:cs typeface="Arial" panose="020B0604020202020204" pitchFamily="34" charset="0"/>
          </a:endParaRPr>
        </a:p>
      </dsp:txBody>
      <dsp:txXfrm rot="-5400000">
        <a:off x="5791210" y="1407475"/>
        <a:ext cx="1359884" cy="1107116"/>
      </dsp:txXfrm>
    </dsp:sp>
    <dsp:sp modelId="{6FA06C74-7450-498E-8723-82511C91FD38}">
      <dsp:nvSpPr>
        <dsp:cNvPr id="0" name=""/>
        <dsp:cNvSpPr/>
      </dsp:nvSpPr>
      <dsp:spPr>
        <a:xfrm rot="10800000">
          <a:off x="5791199" y="2502768"/>
          <a:ext cx="1981184" cy="1576880"/>
        </a:xfrm>
        <a:prstGeom prst="pieWedge">
          <a:avLst/>
        </a:prstGeom>
        <a:solidFill>
          <a:srgbClr val="ED2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defRPr b="1">
              <a:solidFill>
                <a:schemeClr val="tx1"/>
              </a:solidFill>
              <a:latin typeface="Arial" panose="020B0604020202020204" pitchFamily="34" charset="0"/>
              <a:cs typeface="Arial" panose="020B0604020202020204" pitchFamily="34" charset="0"/>
            </a:defRPr>
          </a:pPr>
          <a:r>
            <a:rPr sz="1700" kern="1200" dirty="0"/>
            <a:t>Απ</a:t>
          </a:r>
          <a:r>
            <a:rPr sz="1700" kern="1200" dirty="0" err="1"/>
            <a:t>ειλές</a:t>
          </a:r>
          <a:r>
            <a:rPr sz="1700" kern="1200" dirty="0"/>
            <a:t>- </a:t>
          </a:r>
          <a:r>
            <a:rPr sz="1700" kern="1200" dirty="0" err="1"/>
            <a:t>Εμ</a:t>
          </a:r>
          <a:r>
            <a:rPr sz="1700" kern="1200" dirty="0"/>
            <a:t>πόδια</a:t>
          </a:r>
          <a:endParaRPr sz="1700" b="1" kern="1200" dirty="0">
            <a:solidFill>
              <a:schemeClr val="tx1"/>
            </a:solidFill>
            <a:latin typeface="Arial" panose="020B0604020202020204" pitchFamily="34" charset="0"/>
            <a:cs typeface="Arial" panose="020B0604020202020204" pitchFamily="34" charset="0"/>
          </a:endParaRPr>
        </a:p>
      </dsp:txBody>
      <dsp:txXfrm rot="10800000">
        <a:off x="5791199" y="2502768"/>
        <a:ext cx="1400909" cy="1115023"/>
      </dsp:txXfrm>
    </dsp:sp>
    <dsp:sp modelId="{D4198508-3138-4678-B030-20ECDF4F9BAA}">
      <dsp:nvSpPr>
        <dsp:cNvPr id="0" name=""/>
        <dsp:cNvSpPr/>
      </dsp:nvSpPr>
      <dsp:spPr>
        <a:xfrm rot="16200000">
          <a:off x="3974115" y="2297703"/>
          <a:ext cx="1632198" cy="2001993"/>
        </a:xfrm>
        <a:prstGeom prst="pieWedg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defRPr b="1">
              <a:solidFill>
                <a:schemeClr val="tx1"/>
              </a:solidFill>
              <a:latin typeface="Arial" panose="020B0604020202020204" pitchFamily="34" charset="0"/>
              <a:cs typeface="Arial" panose="020B0604020202020204" pitchFamily="34" charset="0"/>
            </a:defRPr>
          </a:pPr>
          <a:r>
            <a:rPr sz="1700" kern="1200" dirty="0" err="1"/>
            <a:t>Ευκ</a:t>
          </a:r>
          <a:r>
            <a:rPr sz="1700" kern="1200" dirty="0"/>
            <a:t>αιρίες</a:t>
          </a:r>
          <a:endParaRPr sz="1700" b="1" kern="1200" dirty="0">
            <a:solidFill>
              <a:schemeClr val="tx1"/>
            </a:solidFill>
            <a:latin typeface="Arial" panose="020B0604020202020204" pitchFamily="34" charset="0"/>
            <a:cs typeface="Arial" panose="020B0604020202020204" pitchFamily="34" charset="0"/>
          </a:endParaRPr>
        </a:p>
      </dsp:txBody>
      <dsp:txXfrm rot="5400000">
        <a:off x="4375588" y="2482600"/>
        <a:ext cx="1415623" cy="1154138"/>
      </dsp:txXfrm>
    </dsp:sp>
    <dsp:sp modelId="{46AF1811-A494-4B07-9151-A07C05595D5D}">
      <dsp:nvSpPr>
        <dsp:cNvPr id="0" name=""/>
        <dsp:cNvSpPr/>
      </dsp:nvSpPr>
      <dsp:spPr>
        <a:xfrm>
          <a:off x="5410198" y="2231915"/>
          <a:ext cx="609609" cy="565371"/>
        </a:xfrm>
        <a:prstGeom prst="circularArrow">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C07CC4-C03D-49AF-BDAA-3228417F9B0B}">
      <dsp:nvSpPr>
        <dsp:cNvPr id="0" name=""/>
        <dsp:cNvSpPr/>
      </dsp:nvSpPr>
      <dsp:spPr>
        <a:xfrm rot="10800000">
          <a:off x="5410198" y="2209795"/>
          <a:ext cx="609609" cy="609604"/>
        </a:xfrm>
        <a:prstGeom prst="circularArrow">
          <a:avLst/>
        </a:prstGeom>
        <a:solidFill>
          <a:srgbClr val="2AE6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9E3DC-60F2-41F0-AFB8-C5FAEF0AB03C}">
      <dsp:nvSpPr>
        <dsp:cNvPr id="0" name=""/>
        <dsp:cNvSpPr/>
      </dsp:nvSpPr>
      <dsp:spPr>
        <a:xfrm>
          <a:off x="5831996" y="2475749"/>
          <a:ext cx="6012003" cy="2727512"/>
        </a:xfrm>
        <a:prstGeom prst="roundRect">
          <a:avLst>
            <a:gd name="adj" fmla="val 10000"/>
          </a:avLst>
        </a:prstGeom>
        <a:noFill/>
        <a:ln w="25400" cap="flat" cmpd="sng" algn="ctr">
          <a:solidFill>
            <a:srgbClr val="ED237A"/>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520000" rIns="34290" bIns="0" numCol="1" spcCol="1270" anchor="b" anchorCtr="0">
          <a:noAutofit/>
        </a:bodyPr>
        <a:lstStyle/>
        <a:p>
          <a:pPr marL="57150" lvl="1" indent="-57150" algn="r" defTabSz="400050">
            <a:lnSpc>
              <a:spcPct val="150000"/>
            </a:lnSpc>
            <a:spcBef>
              <a:spcPct val="0"/>
            </a:spcBef>
            <a:spcAft>
              <a:spcPct val="15000"/>
            </a:spcAft>
            <a:buChar char="•"/>
          </a:pPr>
          <a:endParaRPr sz="900" kern="1200" dirty="0">
            <a:solidFill>
              <a:schemeClr val="tx2"/>
            </a:solidFill>
            <a:latin typeface="Arial" panose="020B0604020202020204" pitchFamily="34" charset="0"/>
            <a:cs typeface="Arial" panose="020B0604020202020204" pitchFamily="34" charset="0"/>
          </a:endParaRPr>
        </a:p>
        <a:p>
          <a:pPr marL="57150" lvl="1" indent="-57150" algn="r" defTabSz="400050">
            <a:lnSpc>
              <a:spcPct val="150000"/>
            </a:lnSpc>
            <a:spcBef>
              <a:spcPct val="0"/>
            </a:spcBef>
            <a:spcAft>
              <a:spcPct val="15000"/>
            </a:spcAft>
            <a:buChar char="•"/>
            <a:defRPr sz="1000">
              <a:solidFill>
                <a:schemeClr val="tx2"/>
              </a:solidFill>
              <a:latin typeface="Arial" panose="020B0604020202020204" pitchFamily="34" charset="0"/>
              <a:cs typeface="Arial" panose="020B0604020202020204" pitchFamily="34" charset="0"/>
            </a:defRPr>
          </a:pPr>
          <a:r>
            <a:rPr lang="el-GR" sz="900" kern="1200" dirty="0"/>
            <a:t>Ε</a:t>
          </a:r>
          <a:r>
            <a:rPr sz="900" kern="1200" dirty="0" err="1"/>
            <a:t>λλ</a:t>
          </a:r>
          <a:r>
            <a:rPr lang="el-GR" sz="900" kern="1200" dirty="0" err="1"/>
            <a:t>ειπής</a:t>
          </a:r>
          <a:r>
            <a:rPr lang="el-GR" sz="900" kern="1200" dirty="0"/>
            <a:t> </a:t>
          </a:r>
          <a:r>
            <a:rPr sz="900" kern="1200" dirty="0"/>
            <a:t>και/ή </a:t>
          </a:r>
          <a:r>
            <a:rPr lang="el-GR" sz="900" kern="1200" dirty="0"/>
            <a:t>Α</a:t>
          </a:r>
          <a:r>
            <a:rPr sz="900" kern="1200" dirty="0" err="1"/>
            <a:t>στ</a:t>
          </a:r>
          <a:r>
            <a:rPr sz="900" kern="1200" dirty="0"/>
            <a:t>αθή</a:t>
          </a:r>
          <a:r>
            <a:rPr lang="el-GR" sz="900" kern="1200" dirty="0"/>
            <a:t>ς</a:t>
          </a:r>
          <a:r>
            <a:rPr sz="900" kern="1200" dirty="0"/>
            <a:t> Τοπική</a:t>
          </a:r>
          <a:r>
            <a:rPr lang="el-GR" sz="900" kern="1200" dirty="0"/>
            <a:t>, </a:t>
          </a:r>
          <a:r>
            <a:rPr sz="900" kern="1200" dirty="0" err="1"/>
            <a:t>Περιφερει</a:t>
          </a:r>
          <a:r>
            <a:rPr sz="900" kern="1200" dirty="0"/>
            <a:t>ακή</a:t>
          </a:r>
          <a:r>
            <a:rPr lang="el-GR" sz="900" kern="1200" dirty="0"/>
            <a:t> και Εθνική</a:t>
          </a:r>
          <a:r>
            <a:rPr sz="900" kern="1200" dirty="0"/>
            <a:t> </a:t>
          </a:r>
          <a:r>
            <a:rPr sz="900" kern="1200" dirty="0" err="1"/>
            <a:t>Πολιτική</a:t>
          </a:r>
          <a:r>
            <a:rPr sz="900" kern="1200" dirty="0"/>
            <a:t> </a:t>
          </a:r>
          <a:r>
            <a:rPr sz="900" kern="1200" dirty="0" err="1"/>
            <a:t>Στήριξης</a:t>
          </a:r>
          <a:r>
            <a:rPr sz="900" kern="1200" dirty="0"/>
            <a:t> Κοινοτικών Ενεργειακών Έργων</a:t>
          </a:r>
          <a:endParaRPr sz="900" kern="1200" dirty="0">
            <a:solidFill>
              <a:schemeClr val="tx2"/>
            </a:solidFill>
            <a:latin typeface="Arial" panose="020B0604020202020204" pitchFamily="34" charset="0"/>
            <a:cs typeface="Arial" panose="020B0604020202020204" pitchFamily="34" charset="0"/>
          </a:endParaRPr>
        </a:p>
        <a:p>
          <a:pPr marL="57150" lvl="1" indent="-57150" algn="r" defTabSz="400050">
            <a:lnSpc>
              <a:spcPct val="150000"/>
            </a:lnSpc>
            <a:spcBef>
              <a:spcPct val="0"/>
            </a:spcBef>
            <a:spcAft>
              <a:spcPct val="15000"/>
            </a:spcAft>
            <a:buChar char="•"/>
            <a:defRPr sz="1000">
              <a:solidFill>
                <a:schemeClr val="tx2"/>
              </a:solidFill>
              <a:latin typeface="Arial" panose="020B0604020202020204" pitchFamily="34" charset="0"/>
              <a:cs typeface="Arial" panose="020B0604020202020204" pitchFamily="34" charset="0"/>
            </a:defRPr>
          </a:pPr>
          <a:r>
            <a:rPr sz="900" kern="1200" dirty="0" err="1"/>
            <a:t>Έλλειψη</a:t>
          </a:r>
          <a:r>
            <a:rPr sz="900" kern="1200" dirty="0"/>
            <a:t> </a:t>
          </a:r>
          <a:r>
            <a:rPr lang="el-GR" sz="900" kern="1200" dirty="0"/>
            <a:t>Ε</a:t>
          </a:r>
          <a:r>
            <a:rPr sz="900" kern="1200" dirty="0"/>
            <a:t>μπ</a:t>
          </a:r>
          <a:r>
            <a:rPr sz="900" kern="1200" dirty="0" err="1"/>
            <a:t>ιστοσύνης</a:t>
          </a:r>
          <a:r>
            <a:rPr sz="900" kern="1200" dirty="0"/>
            <a:t> </a:t>
          </a:r>
          <a:r>
            <a:rPr sz="900" kern="1200" dirty="0" err="1"/>
            <a:t>στους</a:t>
          </a:r>
          <a:r>
            <a:rPr sz="900" kern="1200" dirty="0"/>
            <a:t> </a:t>
          </a:r>
          <a:r>
            <a:rPr lang="el-GR" sz="900" kern="1200" dirty="0"/>
            <a:t>Δ</a:t>
          </a:r>
          <a:r>
            <a:rPr sz="900" kern="1200" dirty="0" err="1"/>
            <a:t>ήμους</a:t>
          </a:r>
          <a:endParaRPr sz="900" kern="1200" dirty="0">
            <a:solidFill>
              <a:schemeClr val="tx2"/>
            </a:solidFill>
            <a:latin typeface="Arial" panose="020B0604020202020204" pitchFamily="34" charset="0"/>
            <a:cs typeface="Arial" panose="020B0604020202020204" pitchFamily="34" charset="0"/>
          </a:endParaRPr>
        </a:p>
        <a:p>
          <a:pPr marL="57150" lvl="1" indent="-57150" algn="r" defTabSz="400050">
            <a:lnSpc>
              <a:spcPct val="150000"/>
            </a:lnSpc>
            <a:spcBef>
              <a:spcPct val="0"/>
            </a:spcBef>
            <a:spcAft>
              <a:spcPct val="15000"/>
            </a:spcAft>
            <a:buChar char="•"/>
            <a:defRPr sz="1000">
              <a:solidFill>
                <a:schemeClr val="tx2"/>
              </a:solidFill>
              <a:latin typeface="Arial" panose="020B0604020202020204" pitchFamily="34" charset="0"/>
              <a:cs typeface="Arial" panose="020B0604020202020204" pitchFamily="34" charset="0"/>
            </a:defRPr>
          </a:pPr>
          <a:r>
            <a:rPr sz="900" kern="1200" dirty="0" err="1"/>
            <a:t>Έλλειψη</a:t>
          </a:r>
          <a:r>
            <a:rPr sz="900" kern="1200" dirty="0"/>
            <a:t> </a:t>
          </a:r>
          <a:r>
            <a:rPr lang="el-GR" sz="900" kern="1200" dirty="0"/>
            <a:t>Π</a:t>
          </a:r>
          <a:r>
            <a:rPr sz="900" kern="1200" dirty="0" err="1"/>
            <a:t>ολιτικού</a:t>
          </a:r>
          <a:r>
            <a:rPr sz="900" kern="1200" dirty="0"/>
            <a:t> </a:t>
          </a:r>
          <a:r>
            <a:rPr lang="el-GR" sz="900" kern="1200" dirty="0"/>
            <a:t>Ο</a:t>
          </a:r>
          <a:r>
            <a:rPr sz="900" kern="1200" dirty="0" err="1"/>
            <a:t>ράμ</a:t>
          </a:r>
          <a:r>
            <a:rPr sz="900" kern="1200" dirty="0"/>
            <a:t>ατος για τα </a:t>
          </a:r>
          <a:r>
            <a:rPr lang="el-GR" sz="900" kern="1200" dirty="0"/>
            <a:t>Κ</a:t>
          </a:r>
          <a:r>
            <a:rPr sz="900" kern="1200" dirty="0" err="1"/>
            <a:t>οινοτικά</a:t>
          </a:r>
          <a:r>
            <a:rPr sz="900" kern="1200" dirty="0"/>
            <a:t> </a:t>
          </a:r>
          <a:r>
            <a:rPr lang="el-GR" sz="900" kern="1200" dirty="0"/>
            <a:t>Ε</a:t>
          </a:r>
          <a:r>
            <a:rPr sz="900" kern="1200" dirty="0" err="1"/>
            <a:t>νεργει</a:t>
          </a:r>
          <a:r>
            <a:rPr sz="900" kern="1200" dirty="0"/>
            <a:t>ακά </a:t>
          </a:r>
          <a:r>
            <a:rPr lang="el-GR" sz="900" kern="1200" dirty="0"/>
            <a:t>Έ</a:t>
          </a:r>
          <a:r>
            <a:rPr sz="900" kern="1200" dirty="0" err="1"/>
            <a:t>ργ</a:t>
          </a:r>
          <a:r>
            <a:rPr sz="900" kern="1200" dirty="0"/>
            <a:t>α</a:t>
          </a:r>
          <a:endParaRPr sz="900" kern="1200" dirty="0">
            <a:solidFill>
              <a:schemeClr val="tx2"/>
            </a:solidFill>
            <a:latin typeface="Arial" panose="020B0604020202020204" pitchFamily="34" charset="0"/>
            <a:cs typeface="Arial" panose="020B0604020202020204" pitchFamily="34" charset="0"/>
          </a:endParaRPr>
        </a:p>
        <a:p>
          <a:pPr marL="57150" lvl="1" indent="-57150" algn="r" defTabSz="400050">
            <a:lnSpc>
              <a:spcPct val="150000"/>
            </a:lnSpc>
            <a:spcBef>
              <a:spcPct val="0"/>
            </a:spcBef>
            <a:spcAft>
              <a:spcPct val="15000"/>
            </a:spcAft>
            <a:buChar char="•"/>
            <a:defRPr sz="1000">
              <a:solidFill>
                <a:schemeClr val="tx2"/>
              </a:solidFill>
              <a:latin typeface="Arial" panose="020B0604020202020204" pitchFamily="34" charset="0"/>
              <a:cs typeface="Arial" panose="020B0604020202020204" pitchFamily="34" charset="0"/>
            </a:defRPr>
          </a:pPr>
          <a:r>
            <a:rPr sz="900" kern="1200" dirty="0" err="1"/>
            <a:t>Έλλειψη</a:t>
          </a:r>
          <a:r>
            <a:rPr sz="900" kern="1200" dirty="0"/>
            <a:t> </a:t>
          </a:r>
          <a:r>
            <a:rPr lang="el-GR" sz="900" kern="1200" dirty="0"/>
            <a:t>Γ</a:t>
          </a:r>
          <a:r>
            <a:rPr sz="900" kern="1200" dirty="0" err="1"/>
            <a:t>νώσεων</a:t>
          </a:r>
          <a:r>
            <a:rPr lang="el-GR" sz="900" kern="1200" dirty="0"/>
            <a:t> και</a:t>
          </a:r>
          <a:r>
            <a:rPr sz="900" kern="1200" dirty="0"/>
            <a:t> </a:t>
          </a:r>
          <a:r>
            <a:rPr lang="el-GR" sz="900" kern="1200" dirty="0"/>
            <a:t>Δ</a:t>
          </a:r>
          <a:r>
            <a:rPr sz="900" kern="1200" dirty="0" err="1"/>
            <a:t>εξιοτήτων</a:t>
          </a:r>
          <a:r>
            <a:rPr sz="900" kern="1200" dirty="0"/>
            <a:t> </a:t>
          </a:r>
          <a:r>
            <a:rPr lang="el-GR" sz="900" kern="1200" dirty="0"/>
            <a:t>του Προσωπικού του Δήμου </a:t>
          </a:r>
          <a:r>
            <a:rPr sz="900" kern="1200" dirty="0" err="1"/>
            <a:t>γι</a:t>
          </a:r>
          <a:r>
            <a:rPr sz="900" kern="1200" dirty="0"/>
            <a:t>α</a:t>
          </a:r>
          <a:r>
            <a:rPr lang="el-GR" sz="900" kern="1200" dirty="0"/>
            <a:t> </a:t>
          </a:r>
          <a:r>
            <a:rPr sz="900" kern="1200" dirty="0" err="1"/>
            <a:t>την</a:t>
          </a:r>
          <a:r>
            <a:rPr sz="900" kern="1200" dirty="0"/>
            <a:t> </a:t>
          </a:r>
          <a:r>
            <a:rPr lang="el-GR" sz="900" kern="1200" dirty="0"/>
            <a:t>Υ</a:t>
          </a:r>
          <a:r>
            <a:rPr sz="900" kern="1200" dirty="0"/>
            <a:t>π</a:t>
          </a:r>
          <a:r>
            <a:rPr sz="900" kern="1200" dirty="0" err="1"/>
            <a:t>οστήριξη</a:t>
          </a:r>
          <a:r>
            <a:rPr lang="el-GR" sz="900" kern="1200" dirty="0"/>
            <a:t> Ενεργειακών Κοινοτήτων</a:t>
          </a:r>
          <a:endParaRPr sz="900" kern="1200" dirty="0">
            <a:solidFill>
              <a:schemeClr val="tx2"/>
            </a:solidFill>
            <a:latin typeface="Arial" panose="020B0604020202020204" pitchFamily="34" charset="0"/>
            <a:cs typeface="Arial" panose="020B0604020202020204" pitchFamily="34" charset="0"/>
          </a:endParaRPr>
        </a:p>
        <a:p>
          <a:pPr marL="57150" lvl="1" indent="-57150" algn="r" defTabSz="400050">
            <a:lnSpc>
              <a:spcPct val="150000"/>
            </a:lnSpc>
            <a:spcBef>
              <a:spcPct val="0"/>
            </a:spcBef>
            <a:spcAft>
              <a:spcPct val="15000"/>
            </a:spcAft>
            <a:buChar char="•"/>
            <a:defRPr sz="1000">
              <a:solidFill>
                <a:schemeClr val="tx2"/>
              </a:solidFill>
              <a:latin typeface="Arial" panose="020B0604020202020204" pitchFamily="34" charset="0"/>
              <a:cs typeface="Arial" panose="020B0604020202020204" pitchFamily="34" charset="0"/>
            </a:defRPr>
          </a:pPr>
          <a:r>
            <a:rPr sz="900" kern="1200" dirty="0" err="1"/>
            <a:t>Έλλειψη</a:t>
          </a:r>
          <a:r>
            <a:rPr sz="900" kern="1200" dirty="0"/>
            <a:t> </a:t>
          </a:r>
          <a:r>
            <a:rPr sz="900" kern="1200" dirty="0" err="1"/>
            <a:t>Ανθρώ</a:t>
          </a:r>
          <a:r>
            <a:rPr sz="900" kern="1200" dirty="0"/>
            <a:t>πινου Δυναμικού</a:t>
          </a:r>
          <a:r>
            <a:rPr lang="el-GR" sz="900" kern="1200" dirty="0"/>
            <a:t> στο Δήμο</a:t>
          </a:r>
          <a:endParaRPr sz="900" kern="1200" dirty="0">
            <a:solidFill>
              <a:schemeClr val="tx2"/>
            </a:solidFill>
            <a:latin typeface="Arial" panose="020B0604020202020204" pitchFamily="34" charset="0"/>
            <a:cs typeface="Arial" panose="020B0604020202020204" pitchFamily="34" charset="0"/>
          </a:endParaRPr>
        </a:p>
        <a:p>
          <a:pPr marL="57150" lvl="1" indent="-57150" algn="r" defTabSz="400050">
            <a:lnSpc>
              <a:spcPct val="150000"/>
            </a:lnSpc>
            <a:spcBef>
              <a:spcPct val="0"/>
            </a:spcBef>
            <a:spcAft>
              <a:spcPct val="15000"/>
            </a:spcAft>
            <a:buChar char="•"/>
            <a:defRPr sz="1000">
              <a:solidFill>
                <a:schemeClr val="tx2"/>
              </a:solidFill>
              <a:latin typeface="Arial" panose="020B0604020202020204" pitchFamily="34" charset="0"/>
              <a:cs typeface="Arial" panose="020B0604020202020204" pitchFamily="34" charset="0"/>
            </a:defRPr>
          </a:pPr>
          <a:r>
            <a:rPr lang="el-GR" sz="900" kern="1200" dirty="0">
              <a:solidFill>
                <a:schemeClr val="tx2"/>
              </a:solidFill>
              <a:latin typeface="Arial" panose="020B0604020202020204" pitchFamily="34" charset="0"/>
              <a:cs typeface="Arial" panose="020B0604020202020204" pitchFamily="34" charset="0"/>
            </a:rPr>
            <a:t>Κορεσμένο Ηλεκτρικό Δίκτυο/Έλλειψη Διαθέσιμου Χώρου</a:t>
          </a:r>
          <a:endParaRPr sz="900" kern="1200" dirty="0">
            <a:solidFill>
              <a:schemeClr val="tx2"/>
            </a:solidFill>
            <a:latin typeface="Arial" panose="020B0604020202020204" pitchFamily="34" charset="0"/>
            <a:cs typeface="Arial" panose="020B0604020202020204" pitchFamily="34" charset="0"/>
          </a:endParaRPr>
        </a:p>
        <a:p>
          <a:pPr marL="57150" lvl="1" indent="-57150" algn="r" defTabSz="400050">
            <a:lnSpc>
              <a:spcPct val="150000"/>
            </a:lnSpc>
            <a:spcBef>
              <a:spcPct val="0"/>
            </a:spcBef>
            <a:spcAft>
              <a:spcPct val="15000"/>
            </a:spcAft>
            <a:buChar char="•"/>
            <a:defRPr sz="1000">
              <a:solidFill>
                <a:schemeClr val="tx2"/>
              </a:solidFill>
              <a:latin typeface="Arial" panose="020B0604020202020204" pitchFamily="34" charset="0"/>
              <a:cs typeface="Arial" panose="020B0604020202020204" pitchFamily="34" charset="0"/>
            </a:defRPr>
          </a:pPr>
          <a:r>
            <a:rPr sz="900" kern="1200" dirty="0" err="1"/>
            <a:t>Έλλειψη</a:t>
          </a:r>
          <a:r>
            <a:rPr sz="900" kern="1200" dirty="0"/>
            <a:t> </a:t>
          </a:r>
          <a:r>
            <a:rPr lang="el-GR" sz="900" kern="1200" dirty="0"/>
            <a:t>Α</a:t>
          </a:r>
          <a:r>
            <a:rPr sz="900" kern="1200" dirty="0" err="1"/>
            <a:t>νοικτού</a:t>
          </a:r>
          <a:r>
            <a:rPr sz="900" kern="1200" dirty="0"/>
            <a:t> και </a:t>
          </a:r>
          <a:r>
            <a:rPr lang="el-GR" sz="900" kern="1200" dirty="0"/>
            <a:t>Ά</a:t>
          </a:r>
          <a:r>
            <a:rPr sz="900" kern="1200" dirty="0" err="1"/>
            <a:t>μεσου</a:t>
          </a:r>
          <a:r>
            <a:rPr sz="900" kern="1200" dirty="0"/>
            <a:t> </a:t>
          </a:r>
          <a:r>
            <a:rPr lang="el-GR" sz="900" kern="1200" dirty="0"/>
            <a:t>Δ</a:t>
          </a:r>
          <a:r>
            <a:rPr sz="900" kern="1200" dirty="0"/>
            <a:t>ια</a:t>
          </a:r>
          <a:r>
            <a:rPr sz="900" kern="1200" dirty="0" err="1"/>
            <a:t>λόγου</a:t>
          </a:r>
          <a:r>
            <a:rPr sz="900" kern="1200" dirty="0"/>
            <a:t> μεταξύ των των </a:t>
          </a:r>
          <a:r>
            <a:rPr lang="el-GR" sz="900" kern="1200" dirty="0"/>
            <a:t>Ε</a:t>
          </a:r>
          <a:r>
            <a:rPr sz="900" kern="1200" dirty="0" err="1"/>
            <a:t>νεργει</a:t>
          </a:r>
          <a:r>
            <a:rPr sz="900" kern="1200" dirty="0"/>
            <a:t>ακών </a:t>
          </a:r>
          <a:r>
            <a:rPr lang="el-GR" sz="900" kern="1200" dirty="0"/>
            <a:t>Κ</a:t>
          </a:r>
          <a:r>
            <a:rPr sz="900" kern="1200" dirty="0" err="1"/>
            <a:t>οινοτήτων</a:t>
          </a:r>
          <a:r>
            <a:rPr sz="900" kern="1200" dirty="0"/>
            <a:t> και </a:t>
          </a:r>
          <a:r>
            <a:rPr sz="900" kern="1200" dirty="0" err="1"/>
            <a:t>των</a:t>
          </a:r>
          <a:r>
            <a:rPr lang="el-GR" sz="900" kern="1200" dirty="0"/>
            <a:t> Εκπροσώπων του Δήμου</a:t>
          </a:r>
          <a:endParaRPr sz="900" kern="1200" dirty="0">
            <a:solidFill>
              <a:schemeClr val="tx2"/>
            </a:solidFill>
            <a:latin typeface="Arial" panose="020B0604020202020204" pitchFamily="34" charset="0"/>
            <a:cs typeface="Arial" panose="020B0604020202020204" pitchFamily="34" charset="0"/>
          </a:endParaRPr>
        </a:p>
        <a:p>
          <a:pPr marL="57150" lvl="1" indent="-57150" algn="r" defTabSz="400050">
            <a:lnSpc>
              <a:spcPct val="150000"/>
            </a:lnSpc>
            <a:spcBef>
              <a:spcPct val="0"/>
            </a:spcBef>
            <a:spcAft>
              <a:spcPct val="15000"/>
            </a:spcAft>
            <a:buChar char="•"/>
            <a:defRPr sz="1000">
              <a:solidFill>
                <a:schemeClr val="tx2"/>
              </a:solidFill>
              <a:latin typeface="Arial" panose="020B0604020202020204" pitchFamily="34" charset="0"/>
              <a:cs typeface="Arial" panose="020B0604020202020204" pitchFamily="34" charset="0"/>
            </a:defRPr>
          </a:pPr>
          <a:r>
            <a:rPr lang="el-GR" sz="900" kern="1200" dirty="0">
              <a:solidFill>
                <a:schemeClr val="tx2"/>
              </a:solidFill>
              <a:latin typeface="Arial" panose="020B0604020202020204" pitchFamily="34" charset="0"/>
              <a:cs typeface="Arial" panose="020B0604020202020204" pitchFamily="34" charset="0"/>
            </a:rPr>
            <a:t>Έλλειψη Θέλησης του Δήμου να Συνεργαστεί και να Υποστηρίξει τις Ενεργειακές Κοινότητες</a:t>
          </a:r>
          <a:endParaRPr sz="900" kern="1200" dirty="0">
            <a:solidFill>
              <a:schemeClr val="tx2"/>
            </a:solidFill>
            <a:latin typeface="Arial" panose="020B0604020202020204" pitchFamily="34" charset="0"/>
            <a:cs typeface="Arial" panose="020B0604020202020204" pitchFamily="34" charset="0"/>
          </a:endParaRPr>
        </a:p>
        <a:p>
          <a:pPr marL="57150" lvl="1" indent="-57150" algn="r" defTabSz="400050">
            <a:lnSpc>
              <a:spcPct val="150000"/>
            </a:lnSpc>
            <a:spcBef>
              <a:spcPct val="0"/>
            </a:spcBef>
            <a:spcAft>
              <a:spcPct val="15000"/>
            </a:spcAft>
            <a:buChar char="•"/>
            <a:defRPr sz="1000">
              <a:solidFill>
                <a:schemeClr val="tx2"/>
              </a:solidFill>
              <a:latin typeface="Arial" panose="020B0604020202020204" pitchFamily="34" charset="0"/>
              <a:cs typeface="Arial" panose="020B0604020202020204" pitchFamily="34" charset="0"/>
            </a:defRPr>
          </a:pPr>
          <a:endParaRPr sz="900" kern="1200" dirty="0">
            <a:solidFill>
              <a:schemeClr val="tx2"/>
            </a:solidFill>
            <a:latin typeface="Arial" panose="020B0604020202020204" pitchFamily="34" charset="0"/>
            <a:cs typeface="Arial" panose="020B0604020202020204" pitchFamily="34" charset="0"/>
          </a:endParaRPr>
        </a:p>
        <a:p>
          <a:pPr marL="114300" lvl="1" indent="-114300" algn="r" defTabSz="622300">
            <a:lnSpc>
              <a:spcPct val="90000"/>
            </a:lnSpc>
            <a:spcBef>
              <a:spcPct val="0"/>
            </a:spcBef>
            <a:spcAft>
              <a:spcPct val="15000"/>
            </a:spcAft>
            <a:buChar char="•"/>
          </a:pPr>
          <a:endParaRPr sz="1400" kern="1200" dirty="0">
            <a:latin typeface="Arial" panose="020B0604020202020204" pitchFamily="34" charset="0"/>
            <a:cs typeface="Arial" panose="020B0604020202020204" pitchFamily="34" charset="0"/>
          </a:endParaRPr>
        </a:p>
      </dsp:txBody>
      <dsp:txXfrm>
        <a:off x="7695512" y="3217543"/>
        <a:ext cx="4088572" cy="1925804"/>
      </dsp:txXfrm>
    </dsp:sp>
    <dsp:sp modelId="{921F0109-4235-40B5-9773-C21AA8B69C4A}">
      <dsp:nvSpPr>
        <dsp:cNvPr id="0" name=""/>
        <dsp:cNvSpPr/>
      </dsp:nvSpPr>
      <dsp:spPr>
        <a:xfrm>
          <a:off x="0" y="2476928"/>
          <a:ext cx="5745886" cy="2777558"/>
        </a:xfrm>
        <a:prstGeom prst="roundRect">
          <a:avLst>
            <a:gd name="adj" fmla="val 10000"/>
          </a:avLst>
        </a:prstGeom>
        <a:noFill/>
        <a:ln w="25400" cap="flat" cmpd="sng" algn="ctr">
          <a:solidFill>
            <a:srgbClr val="2AE6C7"/>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66725">
            <a:lnSpc>
              <a:spcPct val="150000"/>
            </a:lnSpc>
            <a:spcBef>
              <a:spcPct val="0"/>
            </a:spcBef>
            <a:spcAft>
              <a:spcPts val="0"/>
            </a:spcAft>
            <a:buChar char="•"/>
            <a:defRPr sz="1100">
              <a:solidFill>
                <a:schemeClr val="tx2"/>
              </a:solidFill>
              <a:latin typeface="Arial" panose="020B0604020202020204" pitchFamily="34" charset="0"/>
              <a:cs typeface="Arial" panose="020B0604020202020204" pitchFamily="34" charset="0"/>
            </a:defRPr>
          </a:pPr>
          <a:r>
            <a:rPr lang="el-GR" sz="1050" kern="1200" dirty="0"/>
            <a:t>Δ</a:t>
          </a:r>
          <a:r>
            <a:rPr sz="1050" kern="1200" dirty="0" err="1"/>
            <a:t>ημιουργί</a:t>
          </a:r>
          <a:r>
            <a:rPr sz="1050" kern="1200" dirty="0"/>
            <a:t>α </a:t>
          </a:r>
          <a:r>
            <a:rPr lang="el-GR" sz="1050" kern="1200" dirty="0"/>
            <a:t>Μ</a:t>
          </a:r>
          <a:r>
            <a:rPr sz="1050" kern="1200" dirty="0"/>
            <a:t>α</a:t>
          </a:r>
          <a:r>
            <a:rPr sz="1050" kern="1200" dirty="0" err="1"/>
            <a:t>κρο</a:t>
          </a:r>
          <a:r>
            <a:rPr sz="1050" kern="1200" dirty="0"/>
            <a:t>πρόθεσμης </a:t>
          </a:r>
          <a:r>
            <a:rPr lang="el-GR" sz="1050" kern="1200" dirty="0"/>
            <a:t>Σχέσης Συνεργασίας με το Δήμο, προωθώντας </a:t>
          </a:r>
          <a:r>
            <a:rPr sz="1050" kern="1200" dirty="0" err="1"/>
            <a:t>τους</a:t>
          </a:r>
          <a:r>
            <a:rPr sz="1050" kern="1200" dirty="0"/>
            <a:t> κοινούς στόχους, εστιάζοντας στην ισότητα</a:t>
          </a:r>
          <a:r>
            <a:rPr lang="el-GR" sz="1050" kern="1200" dirty="0"/>
            <a:t>, και τον διαμοιρασμό τους οφέλους σε όλα τους πολίτες </a:t>
          </a:r>
          <a:r>
            <a:rPr sz="1050" kern="1200" dirty="0" err="1"/>
            <a:t>της</a:t>
          </a:r>
          <a:r>
            <a:rPr sz="1050" kern="1200" dirty="0"/>
            <a:t> </a:t>
          </a:r>
          <a:r>
            <a:rPr sz="1050" kern="1200" dirty="0" err="1"/>
            <a:t>το</a:t>
          </a:r>
          <a:r>
            <a:rPr sz="1050" kern="1200" dirty="0"/>
            <a:t>πικής κοινότητας</a:t>
          </a:r>
          <a:endParaRPr sz="1050" kern="1200" dirty="0">
            <a:solidFill>
              <a:schemeClr val="tx2"/>
            </a:solidFill>
            <a:latin typeface="Arial" panose="020B0604020202020204" pitchFamily="34" charset="0"/>
            <a:cs typeface="Arial" panose="020B0604020202020204" pitchFamily="34" charset="0"/>
          </a:endParaRPr>
        </a:p>
        <a:p>
          <a:pPr marL="57150" lvl="1" indent="-57150" algn="l" defTabSz="466725">
            <a:lnSpc>
              <a:spcPct val="150000"/>
            </a:lnSpc>
            <a:spcBef>
              <a:spcPct val="0"/>
            </a:spcBef>
            <a:spcAft>
              <a:spcPts val="0"/>
            </a:spcAft>
            <a:buChar char="•"/>
            <a:defRPr sz="1100">
              <a:solidFill>
                <a:schemeClr val="tx2"/>
              </a:solidFill>
              <a:latin typeface="Arial" panose="020B0604020202020204" pitchFamily="34" charset="0"/>
              <a:cs typeface="Arial" panose="020B0604020202020204" pitchFamily="34" charset="0"/>
            </a:defRPr>
          </a:pPr>
          <a:r>
            <a:rPr sz="1050" kern="1200" dirty="0"/>
            <a:t>Υπ</a:t>
          </a:r>
          <a:r>
            <a:rPr sz="1050" kern="1200" dirty="0" err="1"/>
            <a:t>οστήριξη</a:t>
          </a:r>
          <a:r>
            <a:rPr sz="1050" kern="1200" dirty="0"/>
            <a:t> </a:t>
          </a:r>
          <a:r>
            <a:rPr sz="1050" kern="1200" dirty="0" err="1"/>
            <a:t>Κοινοτικών</a:t>
          </a:r>
          <a:r>
            <a:rPr sz="1050" kern="1200" dirty="0"/>
            <a:t> </a:t>
          </a:r>
          <a:r>
            <a:rPr sz="1050" kern="1200" dirty="0" err="1"/>
            <a:t>Ενεργει</a:t>
          </a:r>
          <a:r>
            <a:rPr sz="1050" kern="1200" dirty="0"/>
            <a:t>ακών Έργων</a:t>
          </a:r>
          <a:r>
            <a:rPr lang="el-GR" sz="1050" kern="1200" dirty="0"/>
            <a:t> από το Δήμο – Πράσινες Δημόσιες Συμβάσεις - Πρόσβαση σε Δημόσια Γη - Ευκαιρίες Χρηματοδότησης</a:t>
          </a:r>
          <a:endParaRPr sz="1050" kern="1200" dirty="0">
            <a:solidFill>
              <a:schemeClr val="tx2"/>
            </a:solidFill>
            <a:latin typeface="Arial" panose="020B0604020202020204" pitchFamily="34" charset="0"/>
            <a:cs typeface="Arial" panose="020B0604020202020204" pitchFamily="34" charset="0"/>
          </a:endParaRPr>
        </a:p>
        <a:p>
          <a:pPr marL="57150" lvl="1" indent="-57150" algn="l" defTabSz="466725">
            <a:lnSpc>
              <a:spcPct val="150000"/>
            </a:lnSpc>
            <a:spcBef>
              <a:spcPct val="0"/>
            </a:spcBef>
            <a:spcAft>
              <a:spcPts val="0"/>
            </a:spcAft>
            <a:buChar char="•"/>
            <a:defRPr sz="1100">
              <a:solidFill>
                <a:schemeClr val="tx2"/>
              </a:solidFill>
              <a:latin typeface="Arial" panose="020B0604020202020204" pitchFamily="34" charset="0"/>
              <a:cs typeface="Arial" panose="020B0604020202020204" pitchFamily="34" charset="0"/>
            </a:defRPr>
          </a:pPr>
          <a:r>
            <a:rPr lang="el-GR" sz="1050" kern="1200" dirty="0"/>
            <a:t>Ευαισθητοποίηση και Ενημέρωση του Τοπικού Πληθυσμού για τις Ενεργειακές Κοινότητες και Συμμετοχή</a:t>
          </a:r>
          <a:endParaRPr sz="1050" kern="1200" dirty="0">
            <a:solidFill>
              <a:schemeClr val="tx2"/>
            </a:solidFill>
            <a:latin typeface="Arial" panose="020B0604020202020204" pitchFamily="34" charset="0"/>
            <a:cs typeface="Arial" panose="020B0604020202020204" pitchFamily="34" charset="0"/>
          </a:endParaRPr>
        </a:p>
        <a:p>
          <a:pPr marL="57150" lvl="1" indent="-57150" algn="l" defTabSz="466725">
            <a:lnSpc>
              <a:spcPct val="150000"/>
            </a:lnSpc>
            <a:spcBef>
              <a:spcPct val="0"/>
            </a:spcBef>
            <a:spcAft>
              <a:spcPts val="0"/>
            </a:spcAft>
            <a:buChar char="•"/>
            <a:defRPr sz="1100">
              <a:solidFill>
                <a:schemeClr val="tx2"/>
              </a:solidFill>
              <a:latin typeface="Arial" panose="020B0604020202020204" pitchFamily="34" charset="0"/>
              <a:cs typeface="Arial" panose="020B0604020202020204" pitchFamily="34" charset="0"/>
            </a:defRPr>
          </a:pPr>
          <a:r>
            <a:rPr lang="el-GR" sz="1050" kern="1200" dirty="0"/>
            <a:t>Ενίσχυση της Εμπιστοσύνης του Τοπικού Πληθυσμού στο Δήμο</a:t>
          </a:r>
          <a:endParaRPr sz="1050" kern="1200" dirty="0">
            <a:solidFill>
              <a:schemeClr val="tx2"/>
            </a:solidFill>
            <a:latin typeface="Arial" panose="020B0604020202020204" pitchFamily="34" charset="0"/>
            <a:cs typeface="Arial" panose="020B0604020202020204" pitchFamily="34" charset="0"/>
          </a:endParaRPr>
        </a:p>
        <a:p>
          <a:pPr marL="114300" lvl="1" indent="-114300" algn="l" defTabSz="533400">
            <a:lnSpc>
              <a:spcPct val="150000"/>
            </a:lnSpc>
            <a:spcBef>
              <a:spcPct val="0"/>
            </a:spcBef>
            <a:spcAft>
              <a:spcPts val="0"/>
            </a:spcAft>
            <a:buChar char="•"/>
          </a:pPr>
          <a:endParaRPr sz="1200" kern="1200">
            <a:solidFill>
              <a:schemeClr val="tx2"/>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sz="1200" kern="1200" dirty="0">
            <a:latin typeface="Arial" panose="020B0604020202020204" pitchFamily="34" charset="0"/>
            <a:cs typeface="Arial" panose="020B0604020202020204" pitchFamily="34" charset="0"/>
          </a:endParaRPr>
        </a:p>
      </dsp:txBody>
      <dsp:txXfrm>
        <a:off x="61014" y="3232331"/>
        <a:ext cx="3900092" cy="1961140"/>
      </dsp:txXfrm>
    </dsp:sp>
    <dsp:sp modelId="{B4360DFC-841B-4A49-96F0-C5C880146021}">
      <dsp:nvSpPr>
        <dsp:cNvPr id="0" name=""/>
        <dsp:cNvSpPr/>
      </dsp:nvSpPr>
      <dsp:spPr>
        <a:xfrm>
          <a:off x="5831996" y="-30141"/>
          <a:ext cx="6012003" cy="2480135"/>
        </a:xfrm>
        <a:prstGeom prst="roundRect">
          <a:avLst>
            <a:gd name="adj" fmla="val 10000"/>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r" defTabSz="466725">
            <a:lnSpc>
              <a:spcPct val="150000"/>
            </a:lnSpc>
            <a:spcBef>
              <a:spcPct val="0"/>
            </a:spcBef>
            <a:spcAft>
              <a:spcPct val="15000"/>
            </a:spcAft>
            <a:buChar char="•"/>
            <a:defRPr sz="1200">
              <a:solidFill>
                <a:schemeClr val="tx2"/>
              </a:solidFill>
              <a:latin typeface="Arial" panose="020B0604020202020204" pitchFamily="34" charset="0"/>
              <a:cs typeface="Arial" panose="020B0604020202020204" pitchFamily="34" charset="0"/>
            </a:defRPr>
          </a:pPr>
          <a:r>
            <a:rPr sz="1050" kern="1200" dirty="0" err="1"/>
            <a:t>Έλλειψη</a:t>
          </a:r>
          <a:r>
            <a:rPr sz="1050" kern="1200" dirty="0"/>
            <a:t> </a:t>
          </a:r>
          <a:r>
            <a:rPr lang="el-GR" sz="1050" kern="1200" dirty="0"/>
            <a:t>Χ</a:t>
          </a:r>
          <a:r>
            <a:rPr sz="1050" kern="1200" dirty="0" err="1"/>
            <a:t>ρημ</a:t>
          </a:r>
          <a:r>
            <a:rPr sz="1050" kern="1200" dirty="0"/>
            <a:t>ατοδότησης για</a:t>
          </a:r>
          <a:r>
            <a:rPr lang="el-GR" sz="1050" kern="1200" dirty="0"/>
            <a:t> </a:t>
          </a:r>
          <a:r>
            <a:rPr sz="1050" kern="1200" dirty="0" err="1"/>
            <a:t>την</a:t>
          </a:r>
          <a:r>
            <a:rPr sz="1050" kern="1200" dirty="0"/>
            <a:t> </a:t>
          </a:r>
          <a:r>
            <a:rPr lang="el-GR" sz="1050" kern="1200" dirty="0"/>
            <a:t>Υ</a:t>
          </a:r>
          <a:r>
            <a:rPr sz="1050" kern="1200" dirty="0" err="1"/>
            <a:t>λο</a:t>
          </a:r>
          <a:r>
            <a:rPr sz="1050" kern="1200" dirty="0"/>
            <a:t>ποίηση </a:t>
          </a:r>
          <a:r>
            <a:rPr lang="el-GR" sz="1050" kern="1200" dirty="0"/>
            <a:t>Κ</a:t>
          </a:r>
          <a:r>
            <a:rPr sz="1050" kern="1200" dirty="0" err="1"/>
            <a:t>οινοτικών</a:t>
          </a:r>
          <a:r>
            <a:rPr sz="1050" kern="1200" dirty="0"/>
            <a:t> </a:t>
          </a:r>
          <a:r>
            <a:rPr lang="el-GR" sz="1050" kern="1200" dirty="0"/>
            <a:t>Ε</a:t>
          </a:r>
          <a:r>
            <a:rPr sz="1050" kern="1200" dirty="0" err="1"/>
            <a:t>νεργει</a:t>
          </a:r>
          <a:r>
            <a:rPr sz="1050" kern="1200" dirty="0"/>
            <a:t>ακών </a:t>
          </a:r>
          <a:r>
            <a:rPr lang="el-GR" sz="1050" kern="1200" dirty="0"/>
            <a:t>Έ</a:t>
          </a:r>
          <a:r>
            <a:rPr sz="1050" kern="1200" dirty="0" err="1"/>
            <a:t>ργων</a:t>
          </a:r>
          <a:endParaRPr sz="1050" kern="1200" dirty="0">
            <a:solidFill>
              <a:schemeClr val="tx2"/>
            </a:solidFill>
            <a:latin typeface="Arial" panose="020B0604020202020204" pitchFamily="34" charset="0"/>
            <a:cs typeface="Arial" panose="020B0604020202020204" pitchFamily="34" charset="0"/>
          </a:endParaRPr>
        </a:p>
        <a:p>
          <a:pPr marL="57150" lvl="1" indent="-57150" algn="r" defTabSz="466725">
            <a:lnSpc>
              <a:spcPct val="150000"/>
            </a:lnSpc>
            <a:spcBef>
              <a:spcPct val="0"/>
            </a:spcBef>
            <a:spcAft>
              <a:spcPct val="15000"/>
            </a:spcAft>
            <a:buChar char="•"/>
            <a:defRPr sz="1200">
              <a:solidFill>
                <a:schemeClr val="tx2"/>
              </a:solidFill>
              <a:latin typeface="Arial" panose="020B0604020202020204" pitchFamily="34" charset="0"/>
              <a:cs typeface="Arial" panose="020B0604020202020204" pitchFamily="34" charset="0"/>
            </a:defRPr>
          </a:pPr>
          <a:r>
            <a:rPr sz="1050" kern="1200" dirty="0" err="1"/>
            <a:t>Έλλειψη</a:t>
          </a:r>
          <a:r>
            <a:rPr sz="1050" kern="1200" dirty="0"/>
            <a:t> </a:t>
          </a:r>
          <a:r>
            <a:rPr lang="el-GR" sz="1050" kern="1200" dirty="0"/>
            <a:t>Κατάλληλης Διαθέσιμης Γης για τα έργα και Χώρου για τις Συναντήσεις και τις Εργασίες της Κοινότητας</a:t>
          </a:r>
          <a:endParaRPr sz="1050" kern="1200" dirty="0">
            <a:solidFill>
              <a:schemeClr val="tx2"/>
            </a:solidFill>
            <a:latin typeface="Arial" panose="020B0604020202020204" pitchFamily="34" charset="0"/>
            <a:cs typeface="Arial" panose="020B0604020202020204" pitchFamily="34" charset="0"/>
          </a:endParaRPr>
        </a:p>
        <a:p>
          <a:pPr marL="57150" lvl="1" indent="-57150" algn="r" defTabSz="466725">
            <a:lnSpc>
              <a:spcPct val="150000"/>
            </a:lnSpc>
            <a:spcBef>
              <a:spcPct val="0"/>
            </a:spcBef>
            <a:spcAft>
              <a:spcPct val="15000"/>
            </a:spcAft>
            <a:buChar char="•"/>
            <a:defRPr sz="1200">
              <a:solidFill>
                <a:schemeClr val="tx2"/>
              </a:solidFill>
              <a:latin typeface="Arial" panose="020B0604020202020204" pitchFamily="34" charset="0"/>
              <a:cs typeface="Arial" panose="020B0604020202020204" pitchFamily="34" charset="0"/>
            </a:defRPr>
          </a:pPr>
          <a:r>
            <a:rPr sz="1050" kern="1200" dirty="0" err="1"/>
            <a:t>Έλλειψη</a:t>
          </a:r>
          <a:r>
            <a:rPr sz="1050" kern="1200" dirty="0"/>
            <a:t> </a:t>
          </a:r>
          <a:r>
            <a:rPr lang="el-GR" sz="1050" kern="1200" dirty="0"/>
            <a:t>Χ</a:t>
          </a:r>
          <a:r>
            <a:rPr sz="1050" kern="1200" dirty="0" err="1"/>
            <a:t>ρημ</a:t>
          </a:r>
          <a:r>
            <a:rPr sz="1050" kern="1200" dirty="0"/>
            <a:t>ατοοικονομικού </a:t>
          </a:r>
          <a:r>
            <a:rPr lang="el-GR" sz="1050" kern="1200" dirty="0"/>
            <a:t>Γ</a:t>
          </a:r>
          <a:r>
            <a:rPr sz="1050" kern="1200" dirty="0"/>
            <a:t>ρα</a:t>
          </a:r>
          <a:r>
            <a:rPr sz="1050" kern="1200" dirty="0" err="1"/>
            <a:t>μμ</a:t>
          </a:r>
          <a:r>
            <a:rPr sz="1050" kern="1200" dirty="0"/>
            <a:t>ατισμού</a:t>
          </a:r>
          <a:endParaRPr sz="1050" kern="1200" dirty="0">
            <a:solidFill>
              <a:schemeClr val="tx2"/>
            </a:solidFill>
            <a:latin typeface="Arial" panose="020B0604020202020204" pitchFamily="34" charset="0"/>
            <a:cs typeface="Arial" panose="020B0604020202020204" pitchFamily="34" charset="0"/>
          </a:endParaRPr>
        </a:p>
        <a:p>
          <a:pPr marL="57150" lvl="1" indent="-57150" algn="r" defTabSz="466725">
            <a:lnSpc>
              <a:spcPct val="150000"/>
            </a:lnSpc>
            <a:spcBef>
              <a:spcPct val="0"/>
            </a:spcBef>
            <a:spcAft>
              <a:spcPct val="15000"/>
            </a:spcAft>
            <a:buChar char="•"/>
            <a:defRPr sz="1200">
              <a:solidFill>
                <a:schemeClr val="tx2"/>
              </a:solidFill>
              <a:latin typeface="Arial" panose="020B0604020202020204" pitchFamily="34" charset="0"/>
              <a:cs typeface="Arial" panose="020B0604020202020204" pitchFamily="34" charset="0"/>
            </a:defRPr>
          </a:pPr>
          <a:r>
            <a:rPr lang="el-GR" sz="1050" kern="1200" dirty="0" err="1"/>
            <a:t>Ελλειπής</a:t>
          </a:r>
          <a:r>
            <a:rPr lang="el-GR" sz="1050" kern="1200" dirty="0"/>
            <a:t> Ε</a:t>
          </a:r>
          <a:r>
            <a:rPr sz="1050" kern="1200" dirty="0"/>
            <a:t>π</a:t>
          </a:r>
          <a:r>
            <a:rPr sz="1050" kern="1200" dirty="0" err="1"/>
            <a:t>ικοινωνί</a:t>
          </a:r>
          <a:r>
            <a:rPr sz="1050" kern="1200" dirty="0"/>
            <a:t>α με την </a:t>
          </a:r>
          <a:r>
            <a:rPr lang="el-GR" sz="1050" kern="1200" dirty="0"/>
            <a:t>Τ</a:t>
          </a:r>
          <a:r>
            <a:rPr sz="1050" kern="1200" dirty="0"/>
            <a:t>οπ</a:t>
          </a:r>
          <a:r>
            <a:rPr sz="1050" kern="1200" dirty="0" err="1"/>
            <a:t>ική</a:t>
          </a:r>
          <a:r>
            <a:rPr sz="1050" kern="1200" dirty="0"/>
            <a:t> </a:t>
          </a:r>
          <a:r>
            <a:rPr lang="el-GR" sz="1050" kern="1200" dirty="0"/>
            <a:t>Κ</a:t>
          </a:r>
          <a:r>
            <a:rPr sz="1050" kern="1200" dirty="0" err="1"/>
            <a:t>οινότητ</a:t>
          </a:r>
          <a:r>
            <a:rPr sz="1050" kern="1200" dirty="0"/>
            <a:t>α και τ</a:t>
          </a:r>
          <a:r>
            <a:rPr lang="el-GR" sz="1050" kern="1200" dirty="0"/>
            <a:t>ο</a:t>
          </a:r>
          <a:r>
            <a:rPr sz="1050" kern="1200" dirty="0"/>
            <a:t> </a:t>
          </a:r>
          <a:r>
            <a:rPr lang="el-GR" sz="1050" kern="1200" dirty="0"/>
            <a:t>Δ</a:t>
          </a:r>
          <a:r>
            <a:rPr sz="1050" kern="1200" dirty="0" err="1"/>
            <a:t>ήμο</a:t>
          </a:r>
          <a:endParaRPr sz="1050" kern="1200" dirty="0">
            <a:solidFill>
              <a:schemeClr val="tx2"/>
            </a:solidFill>
            <a:latin typeface="Arial" panose="020B0604020202020204" pitchFamily="34" charset="0"/>
            <a:cs typeface="Arial" panose="020B0604020202020204" pitchFamily="34" charset="0"/>
          </a:endParaRPr>
        </a:p>
        <a:p>
          <a:pPr marL="57150" lvl="1" indent="-57150" algn="r" defTabSz="466725">
            <a:lnSpc>
              <a:spcPct val="150000"/>
            </a:lnSpc>
            <a:spcBef>
              <a:spcPct val="0"/>
            </a:spcBef>
            <a:spcAft>
              <a:spcPct val="15000"/>
            </a:spcAft>
            <a:buChar char="•"/>
            <a:defRPr sz="1200">
              <a:solidFill>
                <a:schemeClr val="tx2"/>
              </a:solidFill>
              <a:latin typeface="Arial" panose="020B0604020202020204" pitchFamily="34" charset="0"/>
              <a:cs typeface="Arial" panose="020B0604020202020204" pitchFamily="34" charset="0"/>
            </a:defRPr>
          </a:pPr>
          <a:r>
            <a:rPr sz="1050" kern="1200" dirty="0" err="1"/>
            <a:t>Έλλειψη</a:t>
          </a:r>
          <a:r>
            <a:rPr sz="1050" kern="1200" dirty="0"/>
            <a:t> </a:t>
          </a:r>
          <a:r>
            <a:rPr lang="el-GR" sz="1050" kern="1200" dirty="0"/>
            <a:t>Α</a:t>
          </a:r>
          <a:r>
            <a:rPr sz="1050" kern="1200" dirty="0" err="1"/>
            <a:t>νθρώ</a:t>
          </a:r>
          <a:r>
            <a:rPr sz="1050" kern="1200" dirty="0"/>
            <a:t>πινων </a:t>
          </a:r>
          <a:r>
            <a:rPr lang="el-GR" sz="1050" kern="1200" dirty="0"/>
            <a:t>Π</a:t>
          </a:r>
          <a:r>
            <a:rPr sz="1050" kern="1200" dirty="0" err="1"/>
            <a:t>όρων</a:t>
          </a:r>
          <a:r>
            <a:rPr sz="1050" kern="1200" dirty="0"/>
            <a:t>  </a:t>
          </a:r>
          <a:endParaRPr sz="1050" kern="1200" dirty="0">
            <a:solidFill>
              <a:schemeClr val="tx2"/>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sz="1400" kern="1200" dirty="0">
            <a:solidFill>
              <a:schemeClr val="tx2"/>
            </a:solidFill>
            <a:latin typeface="Arial" panose="020B0604020202020204" pitchFamily="34" charset="0"/>
            <a:cs typeface="Arial" panose="020B0604020202020204" pitchFamily="34" charset="0"/>
          </a:endParaRPr>
        </a:p>
      </dsp:txBody>
      <dsp:txXfrm>
        <a:off x="7690077" y="24339"/>
        <a:ext cx="4099442" cy="1751141"/>
      </dsp:txXfrm>
    </dsp:sp>
    <dsp:sp modelId="{BB7C651F-02DB-444D-A4CF-4B7784C3B3F4}">
      <dsp:nvSpPr>
        <dsp:cNvPr id="0" name=""/>
        <dsp:cNvSpPr/>
      </dsp:nvSpPr>
      <dsp:spPr>
        <a:xfrm>
          <a:off x="0" y="-12838"/>
          <a:ext cx="5760819" cy="2458416"/>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just" defTabSz="466725">
            <a:lnSpc>
              <a:spcPct val="150000"/>
            </a:lnSpc>
            <a:spcBef>
              <a:spcPct val="0"/>
            </a:spcBef>
            <a:spcAft>
              <a:spcPts val="0"/>
            </a:spcAft>
            <a:buChar char="•"/>
            <a:defRPr sz="1200">
              <a:solidFill>
                <a:schemeClr val="tx2"/>
              </a:solidFill>
              <a:latin typeface="Arial" panose="020B0604020202020204" pitchFamily="34" charset="0"/>
              <a:cs typeface="Arial" panose="020B0604020202020204" pitchFamily="34" charset="0"/>
            </a:defRPr>
          </a:pPr>
          <a:r>
            <a:rPr sz="1050" kern="1200" dirty="0" err="1"/>
            <a:t>Αφοσιωμέν</a:t>
          </a:r>
          <a:r>
            <a:rPr sz="1050" kern="1200" dirty="0"/>
            <a:t>α και </a:t>
          </a:r>
          <a:r>
            <a:rPr lang="el-GR" sz="1050" kern="1200" dirty="0"/>
            <a:t>Καταρτισμένα</a:t>
          </a:r>
          <a:r>
            <a:rPr sz="1050" kern="1200" dirty="0"/>
            <a:t> </a:t>
          </a:r>
          <a:r>
            <a:rPr lang="el-GR" sz="1050" kern="1200" dirty="0"/>
            <a:t>Μ</a:t>
          </a:r>
          <a:r>
            <a:rPr sz="1050" kern="1200" dirty="0" err="1"/>
            <a:t>έλη</a:t>
          </a:r>
          <a:r>
            <a:rPr sz="1050" kern="1200" dirty="0"/>
            <a:t> της Κοινότητας</a:t>
          </a:r>
          <a:endParaRPr sz="1050" kern="1200" dirty="0">
            <a:solidFill>
              <a:schemeClr val="tx2"/>
            </a:solidFill>
            <a:latin typeface="Arial" panose="020B0604020202020204" pitchFamily="34" charset="0"/>
            <a:cs typeface="Arial" panose="020B0604020202020204" pitchFamily="34" charset="0"/>
          </a:endParaRPr>
        </a:p>
        <a:p>
          <a:pPr marL="57150" lvl="1" indent="-57150" algn="just" defTabSz="466725">
            <a:lnSpc>
              <a:spcPct val="150000"/>
            </a:lnSpc>
            <a:spcBef>
              <a:spcPct val="0"/>
            </a:spcBef>
            <a:spcAft>
              <a:spcPts val="0"/>
            </a:spcAft>
            <a:buChar char="•"/>
            <a:defRPr sz="1200">
              <a:solidFill>
                <a:schemeClr val="tx2"/>
              </a:solidFill>
              <a:latin typeface="Arial" panose="020B0604020202020204" pitchFamily="34" charset="0"/>
              <a:cs typeface="Arial" panose="020B0604020202020204" pitchFamily="34" charset="0"/>
            </a:defRPr>
          </a:pPr>
          <a:r>
            <a:rPr sz="1050" kern="1200" dirty="0" err="1"/>
            <a:t>Ανά</a:t>
          </a:r>
          <a:r>
            <a:rPr sz="1050" kern="1200" dirty="0"/>
            <a:t>πτυξη Έργων </a:t>
          </a:r>
          <a:r>
            <a:rPr lang="el-GR" sz="1050" kern="1200" dirty="0"/>
            <a:t>ΑΠΕ με γνώμονα την </a:t>
          </a:r>
          <a:r>
            <a:rPr sz="1050" kern="1200" dirty="0" err="1"/>
            <a:t>Προστ</a:t>
          </a:r>
          <a:r>
            <a:rPr sz="1050" kern="1200" dirty="0"/>
            <a:t>ασία του </a:t>
          </a:r>
          <a:r>
            <a:rPr lang="el-GR" sz="1050" kern="1200" dirty="0"/>
            <a:t>Τοπικού </a:t>
          </a:r>
          <a:r>
            <a:rPr sz="1050" kern="1200" dirty="0" err="1"/>
            <a:t>Περι</a:t>
          </a:r>
          <a:r>
            <a:rPr sz="1050" kern="1200" dirty="0"/>
            <a:t>βάλλοντος</a:t>
          </a:r>
          <a:endParaRPr sz="1050" kern="1200" dirty="0">
            <a:solidFill>
              <a:schemeClr val="tx2"/>
            </a:solidFill>
            <a:latin typeface="Arial" panose="020B0604020202020204" pitchFamily="34" charset="0"/>
            <a:cs typeface="Arial" panose="020B0604020202020204" pitchFamily="34" charset="0"/>
          </a:endParaRPr>
        </a:p>
        <a:p>
          <a:pPr marL="57150" lvl="1" indent="-57150" algn="just" defTabSz="466725">
            <a:lnSpc>
              <a:spcPct val="150000"/>
            </a:lnSpc>
            <a:spcBef>
              <a:spcPct val="0"/>
            </a:spcBef>
            <a:spcAft>
              <a:spcPts val="0"/>
            </a:spcAft>
            <a:buChar char="•"/>
            <a:defRPr sz="1200">
              <a:solidFill>
                <a:schemeClr val="tx2"/>
              </a:solidFill>
              <a:latin typeface="Arial" panose="020B0604020202020204" pitchFamily="34" charset="0"/>
              <a:cs typeface="Arial" panose="020B0604020202020204" pitchFamily="34" charset="0"/>
            </a:defRPr>
          </a:pPr>
          <a:r>
            <a:rPr lang="el-GR" sz="1050" kern="1200" dirty="0"/>
            <a:t>Δίκτυο Ενεργειακών Κοινοτήτων</a:t>
          </a:r>
          <a:endParaRPr sz="1050" kern="1200" dirty="0">
            <a:solidFill>
              <a:schemeClr val="tx2"/>
            </a:solidFill>
            <a:latin typeface="Arial" panose="020B0604020202020204" pitchFamily="34" charset="0"/>
            <a:cs typeface="Arial" panose="020B0604020202020204" pitchFamily="34" charset="0"/>
          </a:endParaRPr>
        </a:p>
        <a:p>
          <a:pPr marL="57150" lvl="1" indent="-57150" algn="just" defTabSz="466725">
            <a:lnSpc>
              <a:spcPct val="150000"/>
            </a:lnSpc>
            <a:spcBef>
              <a:spcPct val="0"/>
            </a:spcBef>
            <a:spcAft>
              <a:spcPts val="0"/>
            </a:spcAft>
            <a:buChar char="•"/>
            <a:defRPr sz="1200">
              <a:solidFill>
                <a:schemeClr val="tx2"/>
              </a:solidFill>
              <a:latin typeface="Arial" panose="020B0604020202020204" pitchFamily="34" charset="0"/>
              <a:cs typeface="Arial" panose="020B0604020202020204" pitchFamily="34" charset="0"/>
            </a:defRPr>
          </a:pPr>
          <a:r>
            <a:rPr lang="el-GR" sz="1050" kern="1200" dirty="0"/>
            <a:t>Δίκτυο Υποστηρικτών Φορέων και Εθελοντών </a:t>
          </a:r>
          <a:endParaRPr sz="1050" kern="1200" dirty="0">
            <a:solidFill>
              <a:schemeClr val="tx2"/>
            </a:solidFill>
            <a:latin typeface="Arial" panose="020B0604020202020204" pitchFamily="34" charset="0"/>
            <a:cs typeface="Arial" panose="020B0604020202020204" pitchFamily="34" charset="0"/>
          </a:endParaRPr>
        </a:p>
        <a:p>
          <a:pPr marL="57150" lvl="1" indent="-57150" algn="just" defTabSz="466725">
            <a:lnSpc>
              <a:spcPct val="150000"/>
            </a:lnSpc>
            <a:spcBef>
              <a:spcPct val="0"/>
            </a:spcBef>
            <a:spcAft>
              <a:spcPts val="0"/>
            </a:spcAft>
            <a:buChar char="•"/>
            <a:defRPr sz="1200">
              <a:solidFill>
                <a:schemeClr val="tx2"/>
              </a:solidFill>
              <a:latin typeface="Arial" panose="020B0604020202020204" pitchFamily="34" charset="0"/>
              <a:cs typeface="Arial" panose="020B0604020202020204" pitchFamily="34" charset="0"/>
            </a:defRPr>
          </a:pPr>
          <a:r>
            <a:rPr lang="el-GR" sz="1050" kern="1200" dirty="0"/>
            <a:t>Ισχυροί Δεσμοί Συνεργασίας </a:t>
          </a:r>
          <a:r>
            <a:rPr sz="1050" kern="1200" dirty="0" err="1"/>
            <a:t>με</a:t>
          </a:r>
          <a:r>
            <a:rPr sz="1050" kern="1200" dirty="0"/>
            <a:t> </a:t>
          </a:r>
          <a:r>
            <a:rPr lang="el-GR" sz="1050" kern="1200" dirty="0"/>
            <a:t>Τ</a:t>
          </a:r>
          <a:r>
            <a:rPr sz="1050" kern="1200" dirty="0"/>
            <a:t>οπ</a:t>
          </a:r>
          <a:r>
            <a:rPr sz="1050" kern="1200" dirty="0" err="1"/>
            <a:t>ικές</a:t>
          </a:r>
          <a:r>
            <a:rPr sz="1050" kern="1200" dirty="0"/>
            <a:t> </a:t>
          </a:r>
          <a:r>
            <a:rPr lang="el-GR" sz="1050" kern="1200" dirty="0"/>
            <a:t>Ε</a:t>
          </a:r>
          <a:r>
            <a:rPr sz="1050" kern="1200" dirty="0"/>
            <a:t>π</a:t>
          </a:r>
          <a:r>
            <a:rPr sz="1050" kern="1200" dirty="0" err="1"/>
            <a:t>ιχειρήσεις</a:t>
          </a:r>
          <a:r>
            <a:rPr sz="1050" kern="1200" dirty="0"/>
            <a:t> και </a:t>
          </a:r>
          <a:r>
            <a:rPr lang="el-GR" sz="1050" kern="1200" dirty="0"/>
            <a:t>Ο</a:t>
          </a:r>
          <a:r>
            <a:rPr sz="1050" kern="1200" dirty="0" err="1"/>
            <a:t>ργ</a:t>
          </a:r>
          <a:r>
            <a:rPr sz="1050" kern="1200" dirty="0"/>
            <a:t>ανισμούς</a:t>
          </a:r>
          <a:endParaRPr sz="1050" kern="1200" dirty="0">
            <a:solidFill>
              <a:schemeClr val="tx2"/>
            </a:solidFill>
            <a:latin typeface="Arial" panose="020B0604020202020204" pitchFamily="34" charset="0"/>
            <a:cs typeface="Arial" panose="020B0604020202020204" pitchFamily="34" charset="0"/>
          </a:endParaRPr>
        </a:p>
        <a:p>
          <a:pPr marL="57150" lvl="1" indent="-57150" algn="just" defTabSz="466725">
            <a:lnSpc>
              <a:spcPct val="150000"/>
            </a:lnSpc>
            <a:spcBef>
              <a:spcPct val="0"/>
            </a:spcBef>
            <a:spcAft>
              <a:spcPts val="0"/>
            </a:spcAft>
            <a:buChar char="•"/>
            <a:defRPr sz="1200">
              <a:solidFill>
                <a:schemeClr val="tx2"/>
              </a:solidFill>
              <a:latin typeface="Arial" panose="020B0604020202020204" pitchFamily="34" charset="0"/>
              <a:cs typeface="Arial" panose="020B0604020202020204" pitchFamily="34" charset="0"/>
            </a:defRPr>
          </a:pPr>
          <a:r>
            <a:rPr sz="1050" kern="1200" dirty="0" err="1"/>
            <a:t>Ενίσχυση</a:t>
          </a:r>
          <a:r>
            <a:rPr sz="1050" kern="1200" dirty="0"/>
            <a:t> </a:t>
          </a:r>
          <a:r>
            <a:rPr sz="1050" kern="1200" dirty="0" err="1"/>
            <a:t>της</a:t>
          </a:r>
          <a:r>
            <a:rPr sz="1050" kern="1200" dirty="0"/>
            <a:t> </a:t>
          </a:r>
          <a:r>
            <a:rPr sz="1050" kern="1200" dirty="0" err="1"/>
            <a:t>κοινωνικής</a:t>
          </a:r>
          <a:r>
            <a:rPr sz="1050" kern="1200" dirty="0"/>
            <a:t> απ</a:t>
          </a:r>
          <a:r>
            <a:rPr sz="1050" kern="1200" dirty="0" err="1"/>
            <a:t>οδοχής</a:t>
          </a:r>
          <a:r>
            <a:rPr sz="1050" kern="1200" dirty="0"/>
            <a:t> </a:t>
          </a:r>
          <a:r>
            <a:rPr sz="1050" kern="1200" dirty="0" err="1"/>
            <a:t>των</a:t>
          </a:r>
          <a:r>
            <a:rPr sz="1050" kern="1200" dirty="0"/>
            <a:t> ΑΠΕ</a:t>
          </a:r>
          <a:endParaRPr sz="1050" kern="1200" dirty="0">
            <a:solidFill>
              <a:schemeClr val="tx2"/>
            </a:solidFill>
            <a:latin typeface="Arial" panose="020B0604020202020204" pitchFamily="34" charset="0"/>
            <a:cs typeface="Arial" panose="020B0604020202020204" pitchFamily="34" charset="0"/>
          </a:endParaRPr>
        </a:p>
        <a:p>
          <a:pPr marL="57150" lvl="1" indent="-57150" algn="just" defTabSz="466725">
            <a:lnSpc>
              <a:spcPct val="150000"/>
            </a:lnSpc>
            <a:spcBef>
              <a:spcPct val="0"/>
            </a:spcBef>
            <a:spcAft>
              <a:spcPts val="0"/>
            </a:spcAft>
            <a:buChar char="•"/>
            <a:defRPr sz="1200">
              <a:solidFill>
                <a:schemeClr val="tx2"/>
              </a:solidFill>
              <a:latin typeface="Arial" panose="020B0604020202020204" pitchFamily="34" charset="0"/>
              <a:cs typeface="Arial" panose="020B0604020202020204" pitchFamily="34" charset="0"/>
            </a:defRPr>
          </a:pPr>
          <a:r>
            <a:rPr sz="1050" kern="1200" dirty="0" err="1"/>
            <a:t>Μείωση</a:t>
          </a:r>
          <a:r>
            <a:rPr sz="1050" kern="1200" dirty="0"/>
            <a:t> </a:t>
          </a:r>
          <a:r>
            <a:rPr sz="1050" kern="1200" dirty="0" err="1"/>
            <a:t>της</a:t>
          </a:r>
          <a:r>
            <a:rPr sz="1050" kern="1200" dirty="0"/>
            <a:t> </a:t>
          </a:r>
          <a:r>
            <a:rPr lang="el-GR" sz="1050" kern="1200" dirty="0"/>
            <a:t>Ε</a:t>
          </a:r>
          <a:r>
            <a:rPr sz="1050" kern="1200" dirty="0" err="1"/>
            <a:t>νεργει</a:t>
          </a:r>
          <a:r>
            <a:rPr sz="1050" kern="1200" dirty="0"/>
            <a:t>ακής </a:t>
          </a:r>
          <a:r>
            <a:rPr lang="el-GR" sz="1050" kern="1200" dirty="0"/>
            <a:t>Φ</a:t>
          </a:r>
          <a:r>
            <a:rPr sz="1050" kern="1200" dirty="0" err="1"/>
            <a:t>τώχει</a:t>
          </a:r>
          <a:r>
            <a:rPr sz="1050" kern="1200" dirty="0"/>
            <a:t>ας</a:t>
          </a:r>
          <a:endParaRPr sz="1050" kern="1200" dirty="0">
            <a:solidFill>
              <a:schemeClr val="tx2"/>
            </a:solidFill>
            <a:latin typeface="Arial" panose="020B0604020202020204" pitchFamily="34" charset="0"/>
            <a:cs typeface="Arial" panose="020B0604020202020204" pitchFamily="34" charset="0"/>
          </a:endParaRPr>
        </a:p>
      </dsp:txBody>
      <dsp:txXfrm>
        <a:off x="54003" y="41165"/>
        <a:ext cx="3924567" cy="1735806"/>
      </dsp:txXfrm>
    </dsp:sp>
    <dsp:sp modelId="{24E6353E-7B56-4D0C-88E6-87DB6339FDFD}">
      <dsp:nvSpPr>
        <dsp:cNvPr id="0" name=""/>
        <dsp:cNvSpPr/>
      </dsp:nvSpPr>
      <dsp:spPr>
        <a:xfrm>
          <a:off x="4096590" y="1473804"/>
          <a:ext cx="1691991" cy="1008010"/>
        </a:xfrm>
        <a:prstGeom prst="pieWedg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44450">
            <a:lnSpc>
              <a:spcPct val="90000"/>
            </a:lnSpc>
            <a:spcBef>
              <a:spcPct val="0"/>
            </a:spcBef>
            <a:spcAft>
              <a:spcPct val="35000"/>
            </a:spcAft>
            <a:buNone/>
            <a:defRPr sz="1200" b="1">
              <a:latin typeface="Arial" panose="020B0604020202020204" pitchFamily="34" charset="0"/>
              <a:cs typeface="Arial" panose="020B0604020202020204" pitchFamily="34" charset="0"/>
            </a:defRPr>
          </a:pPr>
          <a:r>
            <a:rPr kern="1200"/>
            <a:t>Δυνάμεις</a:t>
          </a:r>
          <a:endParaRPr sz="1200" b="1" kern="1200">
            <a:latin typeface="Arial" panose="020B0604020202020204" pitchFamily="34" charset="0"/>
            <a:cs typeface="Arial" panose="020B0604020202020204" pitchFamily="34" charset="0"/>
          </a:endParaRPr>
        </a:p>
      </dsp:txBody>
      <dsp:txXfrm>
        <a:off x="4592163" y="1769043"/>
        <a:ext cx="1196418" cy="712771"/>
      </dsp:txXfrm>
    </dsp:sp>
    <dsp:sp modelId="{87BDE8E8-C39F-41CD-81E4-E220B84454C1}">
      <dsp:nvSpPr>
        <dsp:cNvPr id="0" name=""/>
        <dsp:cNvSpPr/>
      </dsp:nvSpPr>
      <dsp:spPr>
        <a:xfrm rot="5400000">
          <a:off x="6233865" y="1058098"/>
          <a:ext cx="986493" cy="1840850"/>
        </a:xfrm>
        <a:prstGeom prst="pieWedge">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44450">
            <a:lnSpc>
              <a:spcPct val="90000"/>
            </a:lnSpc>
            <a:spcBef>
              <a:spcPct val="0"/>
            </a:spcBef>
            <a:spcAft>
              <a:spcPct val="35000"/>
            </a:spcAft>
            <a:buNone/>
            <a:defRPr sz="1200" b="1">
              <a:latin typeface="Arial" panose="020B0604020202020204" pitchFamily="34" charset="0"/>
              <a:cs typeface="Arial" panose="020B0604020202020204" pitchFamily="34" charset="0"/>
            </a:defRPr>
          </a:pPr>
          <a:r>
            <a:rPr kern="1200"/>
            <a:t>Αδυναμίες</a:t>
          </a:r>
          <a:endParaRPr sz="1200" b="1" kern="1200">
            <a:latin typeface="Arial" panose="020B0604020202020204" pitchFamily="34" charset="0"/>
            <a:cs typeface="Arial" panose="020B0604020202020204" pitchFamily="34" charset="0"/>
          </a:endParaRPr>
        </a:p>
      </dsp:txBody>
      <dsp:txXfrm rot="-5400000">
        <a:off x="5806687" y="1774214"/>
        <a:ext cx="1301678" cy="697556"/>
      </dsp:txXfrm>
    </dsp:sp>
    <dsp:sp modelId="{10F55914-DBD2-4946-AC29-7A41C1C28475}">
      <dsp:nvSpPr>
        <dsp:cNvPr id="0" name=""/>
        <dsp:cNvSpPr/>
      </dsp:nvSpPr>
      <dsp:spPr>
        <a:xfrm rot="10800000">
          <a:off x="5807857" y="2461813"/>
          <a:ext cx="1801272" cy="1041591"/>
        </a:xfrm>
        <a:prstGeom prst="pieWedge">
          <a:avLst/>
        </a:prstGeom>
        <a:solidFill>
          <a:srgbClr val="ED237A"/>
        </a:solidFill>
        <a:ln w="25400" cap="flat" cmpd="sng" algn="ctr">
          <a:solidFill>
            <a:srgbClr val="ED237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44450">
            <a:lnSpc>
              <a:spcPct val="90000"/>
            </a:lnSpc>
            <a:spcBef>
              <a:spcPct val="0"/>
            </a:spcBef>
            <a:spcAft>
              <a:spcPct val="35000"/>
            </a:spcAft>
            <a:buNone/>
            <a:defRPr sz="1200" b="1">
              <a:latin typeface="Arial" panose="020B0604020202020204" pitchFamily="34" charset="0"/>
              <a:cs typeface="Arial" panose="020B0604020202020204" pitchFamily="34" charset="0"/>
            </a:defRPr>
          </a:pPr>
          <a:r>
            <a:rPr kern="1200"/>
            <a:t>Απειλές και εμπόδια</a:t>
          </a:r>
          <a:endParaRPr sz="1200" b="1" kern="1200">
            <a:latin typeface="Arial" panose="020B0604020202020204" pitchFamily="34" charset="0"/>
            <a:cs typeface="Arial" panose="020B0604020202020204" pitchFamily="34" charset="0"/>
          </a:endParaRPr>
        </a:p>
      </dsp:txBody>
      <dsp:txXfrm rot="10800000">
        <a:off x="5807857" y="2461813"/>
        <a:ext cx="1273692" cy="736516"/>
      </dsp:txXfrm>
    </dsp:sp>
    <dsp:sp modelId="{5930B7C4-9D83-4976-B7F5-B99E7D24E525}">
      <dsp:nvSpPr>
        <dsp:cNvPr id="0" name=""/>
        <dsp:cNvSpPr/>
      </dsp:nvSpPr>
      <dsp:spPr>
        <a:xfrm rot="16200000">
          <a:off x="4402514" y="2131740"/>
          <a:ext cx="1076932" cy="1707131"/>
        </a:xfrm>
        <a:prstGeom prst="pieWedge">
          <a:avLst/>
        </a:prstGeom>
        <a:solidFill>
          <a:srgbClr val="2AE6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44450">
            <a:lnSpc>
              <a:spcPct val="90000"/>
            </a:lnSpc>
            <a:spcBef>
              <a:spcPct val="0"/>
            </a:spcBef>
            <a:spcAft>
              <a:spcPct val="35000"/>
            </a:spcAft>
            <a:buNone/>
            <a:defRPr sz="1200" b="1">
              <a:latin typeface="Arial" panose="020B0604020202020204" pitchFamily="34" charset="0"/>
              <a:cs typeface="Arial" panose="020B0604020202020204" pitchFamily="34" charset="0"/>
            </a:defRPr>
          </a:pPr>
          <a:r>
            <a:rPr kern="1200"/>
            <a:t>Ευκαιρίες</a:t>
          </a:r>
          <a:endParaRPr sz="1200" b="1" kern="1200">
            <a:latin typeface="Arial" panose="020B0604020202020204" pitchFamily="34" charset="0"/>
            <a:cs typeface="Arial" panose="020B0604020202020204" pitchFamily="34" charset="0"/>
          </a:endParaRPr>
        </a:p>
      </dsp:txBody>
      <dsp:txXfrm rot="5400000">
        <a:off x="4587422" y="2446840"/>
        <a:ext cx="1207124" cy="761506"/>
      </dsp:txXfrm>
    </dsp:sp>
    <dsp:sp modelId="{0BFF6B15-16BC-4E06-92F8-65DB02CAC99A}">
      <dsp:nvSpPr>
        <dsp:cNvPr id="0" name=""/>
        <dsp:cNvSpPr/>
      </dsp:nvSpPr>
      <dsp:spPr>
        <a:xfrm>
          <a:off x="5507629" y="2214327"/>
          <a:ext cx="602724" cy="518773"/>
        </a:xfrm>
        <a:prstGeom prst="circularArrow">
          <a:avLst/>
        </a:prstGeom>
        <a:solidFill>
          <a:srgbClr val="ED2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91D72B-EDA5-4068-BAD7-4A70BF217C04}">
      <dsp:nvSpPr>
        <dsp:cNvPr id="0" name=""/>
        <dsp:cNvSpPr/>
      </dsp:nvSpPr>
      <dsp:spPr>
        <a:xfrm rot="10800000">
          <a:off x="5507618" y="2211770"/>
          <a:ext cx="602732" cy="607856"/>
        </a:xfrm>
        <a:prstGeom prst="circularArrow">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9E3DC-60F2-41F0-AFB8-C5FAEF0AB03C}">
      <dsp:nvSpPr>
        <dsp:cNvPr id="0" name=""/>
        <dsp:cNvSpPr/>
      </dsp:nvSpPr>
      <dsp:spPr>
        <a:xfrm>
          <a:off x="5831996" y="2475749"/>
          <a:ext cx="6012003" cy="2727512"/>
        </a:xfrm>
        <a:prstGeom prst="roundRect">
          <a:avLst>
            <a:gd name="adj" fmla="val 10000"/>
          </a:avLst>
        </a:prstGeom>
        <a:noFill/>
        <a:ln w="25400" cap="flat" cmpd="sng" algn="ctr">
          <a:solidFill>
            <a:srgbClr val="ED237A"/>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r" defTabSz="444500">
            <a:lnSpc>
              <a:spcPct val="150000"/>
            </a:lnSpc>
            <a:spcBef>
              <a:spcPct val="0"/>
            </a:spcBef>
            <a:spcAft>
              <a:spcPct val="15000"/>
            </a:spcAft>
            <a:buChar char="•"/>
          </a:pPr>
          <a:r>
            <a:rPr lang="el-GR" sz="1000" kern="1200" dirty="0" err="1">
              <a:solidFill>
                <a:schemeClr val="tx2"/>
              </a:solidFill>
              <a:latin typeface="Arial" panose="020B0604020202020204" pitchFamily="34" charset="0"/>
              <a:cs typeface="Arial" panose="020B0604020202020204" pitchFamily="34" charset="0"/>
            </a:rPr>
            <a:t>Ελλειπής</a:t>
          </a:r>
          <a:r>
            <a:rPr lang="el-GR" sz="1000" kern="1200" dirty="0">
              <a:solidFill>
                <a:schemeClr val="tx2"/>
              </a:solidFill>
              <a:latin typeface="Arial" panose="020B0604020202020204" pitchFamily="34" charset="0"/>
              <a:cs typeface="Arial" panose="020B0604020202020204" pitchFamily="34" charset="0"/>
            </a:rPr>
            <a:t> και/ή Ασταθής Τοπική, Περιφερειακή και Εθνική Πολιτική Στήριξης Κοινοτικών Ενεργειακών Έργων</a:t>
          </a:r>
          <a:endParaRPr sz="1000" kern="1200" dirty="0">
            <a:solidFill>
              <a:schemeClr val="tx2"/>
            </a:solidFill>
            <a:latin typeface="Arial" panose="020B0604020202020204" pitchFamily="34" charset="0"/>
            <a:cs typeface="Arial" panose="020B0604020202020204" pitchFamily="34" charset="0"/>
          </a:endParaRPr>
        </a:p>
        <a:p>
          <a:pPr marL="57150" lvl="1" indent="-57150" algn="r" defTabSz="444500">
            <a:lnSpc>
              <a:spcPct val="150000"/>
            </a:lnSpc>
            <a:spcBef>
              <a:spcPct val="0"/>
            </a:spcBef>
            <a:spcAft>
              <a:spcPct val="15000"/>
            </a:spcAft>
            <a:buChar char="•"/>
          </a:pPr>
          <a:r>
            <a:rPr lang="el-GR" sz="1000" kern="1200" dirty="0">
              <a:solidFill>
                <a:schemeClr val="tx2"/>
              </a:solidFill>
              <a:latin typeface="Arial" panose="020B0604020202020204" pitchFamily="34" charset="0"/>
              <a:cs typeface="Arial" panose="020B0604020202020204" pitchFamily="34" charset="0"/>
            </a:rPr>
            <a:t>Πολυπλοκότητα Σχεδιασμού και Αδειοδότησης Έργων ΑΠΕ</a:t>
          </a:r>
        </a:p>
        <a:p>
          <a:pPr marL="57150" lvl="1" indent="-57150" algn="r" defTabSz="444500">
            <a:lnSpc>
              <a:spcPct val="150000"/>
            </a:lnSpc>
            <a:spcBef>
              <a:spcPct val="0"/>
            </a:spcBef>
            <a:spcAft>
              <a:spcPct val="15000"/>
            </a:spcAft>
            <a:buChar char="•"/>
          </a:pPr>
          <a:r>
            <a:rPr lang="el-GR" sz="1000" kern="1200" dirty="0">
              <a:solidFill>
                <a:schemeClr val="tx2"/>
              </a:solidFill>
              <a:latin typeface="Arial" panose="020B0604020202020204" pitchFamily="34" charset="0"/>
              <a:cs typeface="Arial" panose="020B0604020202020204" pitchFamily="34" charset="0"/>
            </a:rPr>
            <a:t>Ανταγωνισμός με Ιδιωτικές Πρωτοβουλίες</a:t>
          </a:r>
        </a:p>
        <a:p>
          <a:pPr marL="57150" lvl="1" indent="-57150" algn="r" defTabSz="444500">
            <a:lnSpc>
              <a:spcPct val="150000"/>
            </a:lnSpc>
            <a:spcBef>
              <a:spcPct val="0"/>
            </a:spcBef>
            <a:spcAft>
              <a:spcPct val="15000"/>
            </a:spcAft>
            <a:buChar char="•"/>
          </a:pPr>
          <a:r>
            <a:rPr lang="el-GR" sz="1000" kern="1200" dirty="0">
              <a:solidFill>
                <a:schemeClr val="tx2"/>
              </a:solidFill>
              <a:latin typeface="Arial" panose="020B0604020202020204" pitchFamily="34" charset="0"/>
              <a:cs typeface="Arial" panose="020B0604020202020204" pitchFamily="34" charset="0"/>
            </a:rPr>
            <a:t>Πολιτική Αστάθεια ή Αλλαγές στην Εθνική Κυβέρνηση </a:t>
          </a:r>
        </a:p>
        <a:p>
          <a:pPr marL="57150" lvl="1" indent="-57150" algn="r" defTabSz="444500">
            <a:lnSpc>
              <a:spcPct val="150000"/>
            </a:lnSpc>
            <a:spcBef>
              <a:spcPct val="0"/>
            </a:spcBef>
            <a:spcAft>
              <a:spcPct val="15000"/>
            </a:spcAft>
            <a:buChar char="•"/>
          </a:pPr>
          <a:r>
            <a:rPr lang="el-GR" sz="1000" kern="1200" dirty="0">
              <a:solidFill>
                <a:schemeClr val="tx2"/>
              </a:solidFill>
              <a:latin typeface="Arial" panose="020B0604020202020204" pitchFamily="34" charset="0"/>
              <a:cs typeface="Arial" panose="020B0604020202020204" pitchFamily="34" charset="0"/>
            </a:rPr>
            <a:t>Έλλειψη Εμπιστοσύνης του Τοπικού Πληθυσμού στο Δήμο</a:t>
          </a:r>
        </a:p>
        <a:p>
          <a:pPr marL="57150" lvl="1" indent="-57150" algn="r" defTabSz="444500">
            <a:lnSpc>
              <a:spcPct val="150000"/>
            </a:lnSpc>
            <a:spcBef>
              <a:spcPct val="0"/>
            </a:spcBef>
            <a:spcAft>
              <a:spcPct val="15000"/>
            </a:spcAft>
            <a:buChar char="•"/>
          </a:pPr>
          <a:r>
            <a:rPr lang="el-GR" sz="1000" kern="1200" dirty="0">
              <a:solidFill>
                <a:schemeClr val="tx2"/>
              </a:solidFill>
              <a:latin typeface="Arial" panose="020B0604020202020204" pitchFamily="34" charset="0"/>
              <a:cs typeface="Arial" panose="020B0604020202020204" pitchFamily="34" charset="0"/>
            </a:rPr>
            <a:t>Οικονομική ύφεση</a:t>
          </a:r>
        </a:p>
        <a:p>
          <a:pPr marL="57150" lvl="1" indent="-57150" algn="r" defTabSz="444500">
            <a:lnSpc>
              <a:spcPct val="150000"/>
            </a:lnSpc>
            <a:spcBef>
              <a:spcPct val="0"/>
            </a:spcBef>
            <a:spcAft>
              <a:spcPct val="15000"/>
            </a:spcAft>
            <a:buChar char="•"/>
          </a:pPr>
          <a:r>
            <a:rPr lang="el-GR" sz="1000" kern="1200" dirty="0">
              <a:solidFill>
                <a:schemeClr val="tx2"/>
              </a:solidFill>
              <a:latin typeface="Arial" panose="020B0604020202020204" pitchFamily="34" charset="0"/>
              <a:cs typeface="Arial" panose="020B0604020202020204" pitchFamily="34" charset="0"/>
            </a:rPr>
            <a:t>Ανεπαρκείς Διαδικασίες Ανοικτού και Δημόσιου Διαλόγου</a:t>
          </a:r>
        </a:p>
        <a:p>
          <a:pPr marL="57150" lvl="1" indent="-57150" algn="r" defTabSz="444500">
            <a:lnSpc>
              <a:spcPct val="90000"/>
            </a:lnSpc>
            <a:spcBef>
              <a:spcPct val="0"/>
            </a:spcBef>
            <a:spcAft>
              <a:spcPct val="15000"/>
            </a:spcAft>
            <a:buChar char="•"/>
          </a:pPr>
          <a:endParaRPr sz="1000" kern="1200" dirty="0">
            <a:solidFill>
              <a:schemeClr val="tx2"/>
            </a:solidFill>
            <a:latin typeface="Arial" panose="020B0604020202020204" pitchFamily="34" charset="0"/>
            <a:cs typeface="Arial" panose="020B0604020202020204" pitchFamily="34" charset="0"/>
          </a:endParaRPr>
        </a:p>
        <a:p>
          <a:pPr marL="114300" lvl="1" indent="-114300" algn="r" defTabSz="622300">
            <a:lnSpc>
              <a:spcPct val="90000"/>
            </a:lnSpc>
            <a:spcBef>
              <a:spcPct val="0"/>
            </a:spcBef>
            <a:spcAft>
              <a:spcPct val="15000"/>
            </a:spcAft>
            <a:buChar char="•"/>
          </a:pPr>
          <a:endParaRPr sz="1400" kern="1200" dirty="0">
            <a:latin typeface="Arial" panose="020B0604020202020204" pitchFamily="34" charset="0"/>
            <a:cs typeface="Arial" panose="020B0604020202020204" pitchFamily="34" charset="0"/>
          </a:endParaRPr>
        </a:p>
      </dsp:txBody>
      <dsp:txXfrm>
        <a:off x="7695512" y="3217543"/>
        <a:ext cx="4088572" cy="1925804"/>
      </dsp:txXfrm>
    </dsp:sp>
    <dsp:sp modelId="{921F0109-4235-40B5-9773-C21AA8B69C4A}">
      <dsp:nvSpPr>
        <dsp:cNvPr id="0" name=""/>
        <dsp:cNvSpPr/>
      </dsp:nvSpPr>
      <dsp:spPr>
        <a:xfrm>
          <a:off x="0" y="2476928"/>
          <a:ext cx="5745886" cy="2777558"/>
        </a:xfrm>
        <a:prstGeom prst="roundRect">
          <a:avLst>
            <a:gd name="adj" fmla="val 10000"/>
          </a:avLst>
        </a:prstGeom>
        <a:noFill/>
        <a:ln w="25400" cap="flat" cmpd="sng" algn="ctr">
          <a:solidFill>
            <a:srgbClr val="2AE6C7"/>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150000"/>
            </a:lnSpc>
            <a:spcBef>
              <a:spcPct val="0"/>
            </a:spcBef>
            <a:spcAft>
              <a:spcPts val="0"/>
            </a:spcAft>
            <a:buChar char="•"/>
          </a:pPr>
          <a:r>
            <a:rPr lang="el-GR" sz="1000" kern="1200" dirty="0">
              <a:solidFill>
                <a:schemeClr val="tx2"/>
              </a:solidFill>
              <a:latin typeface="Arial" panose="020B0604020202020204" pitchFamily="34" charset="0"/>
              <a:cs typeface="Arial" panose="020B0604020202020204" pitchFamily="34" charset="0"/>
            </a:rPr>
            <a:t>Δημιουργία Μακροπρόθεσμης Σχέσης Συνεργασίας με τις τοπικές Ενεργειακές </a:t>
          </a:r>
          <a:r>
            <a:rPr lang="el-GR" sz="1000" kern="1200" dirty="0" err="1">
              <a:solidFill>
                <a:schemeClr val="tx2"/>
              </a:solidFill>
              <a:latin typeface="Arial" panose="020B0604020202020204" pitchFamily="34" charset="0"/>
              <a:cs typeface="Arial" panose="020B0604020202020204" pitchFamily="34" charset="0"/>
            </a:rPr>
            <a:t>Κοινότηας</a:t>
          </a:r>
          <a:r>
            <a:rPr lang="el-GR" sz="1000" kern="1200" dirty="0">
              <a:solidFill>
                <a:schemeClr val="tx2"/>
              </a:solidFill>
              <a:latin typeface="Arial" panose="020B0604020202020204" pitchFamily="34" charset="0"/>
              <a:cs typeface="Arial" panose="020B0604020202020204" pitchFamily="34" charset="0"/>
            </a:rPr>
            <a:t>, προωθώντας τους κοινούς στόχους, εστιάζοντας στην ισότητα, και τον διαμοιρασμό τους οφέλους σε όλα τους πολίτες της τοπικής κοινότητας</a:t>
          </a:r>
          <a:endParaRPr sz="1000" kern="1200" dirty="0">
            <a:solidFill>
              <a:schemeClr val="tx2"/>
            </a:solidFill>
            <a:latin typeface="Arial" panose="020B0604020202020204" pitchFamily="34" charset="0"/>
            <a:cs typeface="Arial" panose="020B0604020202020204" pitchFamily="34" charset="0"/>
          </a:endParaRPr>
        </a:p>
        <a:p>
          <a:pPr marL="57150" lvl="1" indent="-57150" algn="l" defTabSz="444500">
            <a:lnSpc>
              <a:spcPct val="150000"/>
            </a:lnSpc>
            <a:spcBef>
              <a:spcPct val="0"/>
            </a:spcBef>
            <a:spcAft>
              <a:spcPts val="0"/>
            </a:spcAft>
            <a:buChar char="•"/>
            <a:defRPr sz="1100">
              <a:solidFill>
                <a:schemeClr val="tx2"/>
              </a:solidFill>
              <a:latin typeface="Arial" panose="020B0604020202020204" pitchFamily="34" charset="0"/>
              <a:cs typeface="Arial" panose="020B0604020202020204" pitchFamily="34" charset="0"/>
            </a:defRPr>
          </a:pPr>
          <a:r>
            <a:rPr lang="el-GR" sz="1000" kern="1200" dirty="0">
              <a:solidFill>
                <a:schemeClr val="tx2"/>
              </a:solidFill>
              <a:latin typeface="Arial" panose="020B0604020202020204" pitchFamily="34" charset="0"/>
              <a:cs typeface="Arial" panose="020B0604020202020204" pitchFamily="34" charset="0"/>
            </a:rPr>
            <a:t>Δυνατότητα Υλοποίηση των Στόχων του Δήμου για την Ενέργεια και το Κλίμα μέσω της Συνεργασίας με τοπικές </a:t>
          </a:r>
          <a:r>
            <a:rPr lang="el-GR" sz="1000" kern="1200" dirty="0" err="1">
              <a:solidFill>
                <a:schemeClr val="tx2"/>
              </a:solidFill>
              <a:latin typeface="Arial" panose="020B0604020202020204" pitchFamily="34" charset="0"/>
              <a:cs typeface="Arial" panose="020B0604020202020204" pitchFamily="34" charset="0"/>
            </a:rPr>
            <a:t>ΕΚοιν</a:t>
          </a:r>
          <a:endParaRPr lang="el-GR" sz="1000" kern="1200" dirty="0">
            <a:solidFill>
              <a:schemeClr val="tx2"/>
            </a:solidFill>
            <a:latin typeface="Arial" panose="020B0604020202020204" pitchFamily="34" charset="0"/>
            <a:cs typeface="Arial" panose="020B0604020202020204" pitchFamily="34" charset="0"/>
          </a:endParaRPr>
        </a:p>
        <a:p>
          <a:pPr marL="57150" lvl="1" indent="-57150" algn="l" defTabSz="444500">
            <a:lnSpc>
              <a:spcPct val="150000"/>
            </a:lnSpc>
            <a:spcBef>
              <a:spcPct val="0"/>
            </a:spcBef>
            <a:spcAft>
              <a:spcPts val="0"/>
            </a:spcAft>
            <a:buChar char="•"/>
            <a:defRPr sz="1100">
              <a:solidFill>
                <a:schemeClr val="tx2"/>
              </a:solidFill>
              <a:latin typeface="Arial" panose="020B0604020202020204" pitchFamily="34" charset="0"/>
              <a:cs typeface="Arial" panose="020B0604020202020204" pitchFamily="34" charset="0"/>
            </a:defRPr>
          </a:pPr>
          <a:r>
            <a:rPr lang="el-GR" sz="1000" kern="1200" dirty="0">
              <a:solidFill>
                <a:schemeClr val="tx2"/>
              </a:solidFill>
              <a:latin typeface="Arial" panose="020B0604020202020204" pitchFamily="34" charset="0"/>
              <a:cs typeface="Arial" panose="020B0604020202020204" pitchFamily="34" charset="0"/>
            </a:rPr>
            <a:t>Αύξηση του Ενδιαφέροντος για τις ΑΠΕ και της Συμμετοχής των Πολιτών σε Κοινοτικά Ενεργειακά Έργα</a:t>
          </a:r>
        </a:p>
        <a:p>
          <a:pPr marL="57150" lvl="1" indent="-57150" algn="l" defTabSz="444500">
            <a:lnSpc>
              <a:spcPct val="150000"/>
            </a:lnSpc>
            <a:spcBef>
              <a:spcPct val="0"/>
            </a:spcBef>
            <a:spcAft>
              <a:spcPts val="0"/>
            </a:spcAft>
            <a:buChar char="•"/>
            <a:defRPr sz="1100">
              <a:solidFill>
                <a:schemeClr val="tx2"/>
              </a:solidFill>
              <a:latin typeface="Arial" panose="020B0604020202020204" pitchFamily="34" charset="0"/>
              <a:cs typeface="Arial" panose="020B0604020202020204" pitchFamily="34" charset="0"/>
            </a:defRPr>
          </a:pPr>
          <a:r>
            <a:rPr lang="el-GR" sz="1000" kern="1200" dirty="0">
              <a:solidFill>
                <a:schemeClr val="tx2"/>
              </a:solidFill>
              <a:latin typeface="Arial" panose="020B0604020202020204" pitchFamily="34" charset="0"/>
              <a:cs typeface="Arial" panose="020B0604020202020204" pitchFamily="34" charset="0"/>
            </a:rPr>
            <a:t>Πρόσβαση σε Νέες Πηγές Χρηματοδότησης</a:t>
          </a:r>
        </a:p>
        <a:p>
          <a:pPr marL="57150" lvl="1" indent="-57150" algn="l" defTabSz="444500">
            <a:lnSpc>
              <a:spcPct val="150000"/>
            </a:lnSpc>
            <a:spcBef>
              <a:spcPct val="0"/>
            </a:spcBef>
            <a:spcAft>
              <a:spcPts val="0"/>
            </a:spcAft>
            <a:buChar char="•"/>
            <a:defRPr sz="1100">
              <a:solidFill>
                <a:schemeClr val="tx2"/>
              </a:solidFill>
              <a:latin typeface="Arial" panose="020B0604020202020204" pitchFamily="34" charset="0"/>
              <a:cs typeface="Arial" panose="020B0604020202020204" pitchFamily="34" charset="0"/>
            </a:defRPr>
          </a:pPr>
          <a:r>
            <a:rPr lang="el-GR" sz="1000" kern="1200" dirty="0">
              <a:solidFill>
                <a:schemeClr val="tx2"/>
              </a:solidFill>
              <a:latin typeface="Arial" panose="020B0604020202020204" pitchFamily="34" charset="0"/>
              <a:cs typeface="Arial" panose="020B0604020202020204" pitchFamily="34" charset="0"/>
            </a:rPr>
            <a:t>Ενίσχυση της Εμπιστοσύνης του Τοπικού Πληθυσμού στο Δήμο </a:t>
          </a:r>
        </a:p>
        <a:p>
          <a:pPr marL="57150" lvl="1" indent="-57150" algn="l" defTabSz="444500">
            <a:lnSpc>
              <a:spcPct val="150000"/>
            </a:lnSpc>
            <a:spcBef>
              <a:spcPct val="0"/>
            </a:spcBef>
            <a:spcAft>
              <a:spcPts val="0"/>
            </a:spcAft>
            <a:buChar char="•"/>
            <a:defRPr sz="1100">
              <a:solidFill>
                <a:schemeClr val="tx2"/>
              </a:solidFill>
              <a:latin typeface="Arial" panose="020B0604020202020204" pitchFamily="34" charset="0"/>
              <a:cs typeface="Arial" panose="020B0604020202020204" pitchFamily="34" charset="0"/>
            </a:defRPr>
          </a:pPr>
          <a:r>
            <a:rPr lang="el-GR" sz="1000" kern="1200" dirty="0">
              <a:solidFill>
                <a:schemeClr val="tx2"/>
              </a:solidFill>
              <a:latin typeface="Arial" panose="020B0604020202020204" pitchFamily="34" charset="0"/>
              <a:cs typeface="Arial" panose="020B0604020202020204" pitchFamily="34" charset="0"/>
            </a:rPr>
            <a:t>Αξιοποίηση των Πράσινων Δημόσιων Συμβάσεων</a:t>
          </a:r>
        </a:p>
        <a:p>
          <a:pPr marL="57150" lvl="1" indent="-57150" algn="l" defTabSz="466725">
            <a:lnSpc>
              <a:spcPct val="150000"/>
            </a:lnSpc>
            <a:spcBef>
              <a:spcPct val="0"/>
            </a:spcBef>
            <a:spcAft>
              <a:spcPts val="0"/>
            </a:spcAft>
            <a:buChar char="•"/>
          </a:pPr>
          <a:endParaRPr sz="1050" kern="1200" dirty="0">
            <a:solidFill>
              <a:schemeClr val="tx2"/>
            </a:solidFill>
            <a:latin typeface="Arial" panose="020B0604020202020204" pitchFamily="34" charset="0"/>
            <a:cs typeface="Arial" panose="020B0604020202020204" pitchFamily="34" charset="0"/>
          </a:endParaRPr>
        </a:p>
        <a:p>
          <a:pPr marL="57150" lvl="1" indent="-57150" algn="l" defTabSz="466725">
            <a:lnSpc>
              <a:spcPct val="150000"/>
            </a:lnSpc>
            <a:spcBef>
              <a:spcPct val="0"/>
            </a:spcBef>
            <a:spcAft>
              <a:spcPts val="0"/>
            </a:spcAft>
            <a:buChar char="•"/>
          </a:pPr>
          <a:endParaRPr sz="1050" kern="1200">
            <a:solidFill>
              <a:schemeClr val="tx2"/>
            </a:solidFill>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sz="1200" kern="1200" dirty="0">
            <a:latin typeface="Arial" panose="020B0604020202020204" pitchFamily="34" charset="0"/>
            <a:cs typeface="Arial" panose="020B0604020202020204" pitchFamily="34" charset="0"/>
          </a:endParaRPr>
        </a:p>
      </dsp:txBody>
      <dsp:txXfrm>
        <a:off x="61014" y="3232331"/>
        <a:ext cx="3900092" cy="1961140"/>
      </dsp:txXfrm>
    </dsp:sp>
    <dsp:sp modelId="{B4360DFC-841B-4A49-96F0-C5C880146021}">
      <dsp:nvSpPr>
        <dsp:cNvPr id="0" name=""/>
        <dsp:cNvSpPr/>
      </dsp:nvSpPr>
      <dsp:spPr>
        <a:xfrm>
          <a:off x="5831996" y="-30141"/>
          <a:ext cx="6012003" cy="2480135"/>
        </a:xfrm>
        <a:prstGeom prst="roundRect">
          <a:avLst>
            <a:gd name="adj" fmla="val 10000"/>
          </a:avLst>
        </a:pr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r" defTabSz="444500">
            <a:lnSpc>
              <a:spcPct val="150000"/>
            </a:lnSpc>
            <a:spcBef>
              <a:spcPct val="0"/>
            </a:spcBef>
            <a:spcAft>
              <a:spcPct val="15000"/>
            </a:spcAft>
            <a:buChar char="•"/>
          </a:pPr>
          <a:r>
            <a:rPr lang="el-GR" sz="1000" kern="1200" dirty="0">
              <a:solidFill>
                <a:schemeClr val="tx2"/>
              </a:solidFill>
              <a:latin typeface="Arial" panose="020B0604020202020204" pitchFamily="34" charset="0"/>
              <a:cs typeface="Arial" panose="020B0604020202020204" pitchFamily="34" charset="0"/>
            </a:rPr>
            <a:t>Έλλειψη Πληροφόρησης και Κατανόησης της Λειτουργίας των Ενεργειακών Κοινοτήτων</a:t>
          </a:r>
          <a:endParaRPr sz="1000" kern="1200" dirty="0">
            <a:solidFill>
              <a:schemeClr val="tx2"/>
            </a:solidFill>
            <a:latin typeface="Arial" panose="020B0604020202020204" pitchFamily="34" charset="0"/>
            <a:cs typeface="Arial" panose="020B0604020202020204" pitchFamily="34" charset="0"/>
          </a:endParaRPr>
        </a:p>
        <a:p>
          <a:pPr marL="57150" lvl="1" indent="-57150" algn="r" defTabSz="444500">
            <a:lnSpc>
              <a:spcPct val="150000"/>
            </a:lnSpc>
            <a:spcBef>
              <a:spcPct val="0"/>
            </a:spcBef>
            <a:spcAft>
              <a:spcPct val="15000"/>
            </a:spcAft>
            <a:buChar char="•"/>
          </a:pPr>
          <a:r>
            <a:rPr lang="el-GR" sz="1000" kern="1200" dirty="0">
              <a:solidFill>
                <a:schemeClr val="tx2"/>
              </a:solidFill>
              <a:latin typeface="Arial" panose="020B0604020202020204" pitchFamily="34" charset="0"/>
              <a:cs typeface="Arial" panose="020B0604020202020204" pitchFamily="34" charset="0"/>
            </a:rPr>
            <a:t>Πολυπλοκότητα Γραφειοκρατίας και Αργή και Δύσκαμπτή Διαδικασία Λήψης Αποφάσεων</a:t>
          </a:r>
          <a:endParaRPr sz="1000" kern="1200" dirty="0">
            <a:solidFill>
              <a:schemeClr val="tx2"/>
            </a:solidFill>
            <a:latin typeface="Arial" panose="020B0604020202020204" pitchFamily="34" charset="0"/>
            <a:cs typeface="Arial" panose="020B0604020202020204" pitchFamily="34" charset="0"/>
          </a:endParaRPr>
        </a:p>
        <a:p>
          <a:pPr marL="57150" lvl="1" indent="-57150" algn="r" defTabSz="444500">
            <a:lnSpc>
              <a:spcPct val="150000"/>
            </a:lnSpc>
            <a:spcBef>
              <a:spcPct val="0"/>
            </a:spcBef>
            <a:spcAft>
              <a:spcPct val="15000"/>
            </a:spcAft>
            <a:buChar char="•"/>
            <a:defRPr sz="1200">
              <a:solidFill>
                <a:schemeClr val="tx2"/>
              </a:solidFill>
              <a:latin typeface="Arial" panose="020B0604020202020204" pitchFamily="34" charset="0"/>
              <a:cs typeface="Arial" panose="020B0604020202020204" pitchFamily="34" charset="0"/>
            </a:defRPr>
          </a:pPr>
          <a:r>
            <a:rPr lang="el-GR" sz="1000" kern="1200" dirty="0">
              <a:solidFill>
                <a:schemeClr val="tx2"/>
              </a:solidFill>
              <a:latin typeface="Arial" panose="020B0604020202020204" pitchFamily="34" charset="0"/>
              <a:cs typeface="Arial" panose="020B0604020202020204" pitchFamily="34" charset="0"/>
            </a:rPr>
            <a:t>Περιορισμένη Ευελιξία στη Σύναψη των Δημόσιων Συμβάσεων-Έλλειψη Κατανόησης των Πράσινων Δημόσιων Συμβάσεων</a:t>
          </a:r>
        </a:p>
        <a:p>
          <a:pPr marL="57150" lvl="1" indent="-57150" algn="r" defTabSz="444500">
            <a:lnSpc>
              <a:spcPct val="150000"/>
            </a:lnSpc>
            <a:spcBef>
              <a:spcPct val="0"/>
            </a:spcBef>
            <a:spcAft>
              <a:spcPct val="15000"/>
            </a:spcAft>
            <a:buChar char="•"/>
            <a:defRPr sz="1200">
              <a:solidFill>
                <a:schemeClr val="tx2"/>
              </a:solidFill>
              <a:latin typeface="Arial" panose="020B0604020202020204" pitchFamily="34" charset="0"/>
              <a:cs typeface="Arial" panose="020B0604020202020204" pitchFamily="34" charset="0"/>
            </a:defRPr>
          </a:pPr>
          <a:r>
            <a:rPr lang="el-GR" sz="1000" kern="1200" dirty="0">
              <a:solidFill>
                <a:schemeClr val="tx2"/>
              </a:solidFill>
              <a:latin typeface="Arial" panose="020B0604020202020204" pitchFamily="34" charset="0"/>
              <a:cs typeface="Arial" panose="020B0604020202020204" pitchFamily="34" charset="0"/>
            </a:rPr>
            <a:t>Δυσκολία Αλλαγής των Εσωτερικών Διαδικασιών Λειτουργίας</a:t>
          </a:r>
        </a:p>
        <a:p>
          <a:pPr marL="114300" lvl="2" indent="-57150" algn="r" defTabSz="444500">
            <a:lnSpc>
              <a:spcPct val="150000"/>
            </a:lnSpc>
            <a:spcBef>
              <a:spcPct val="0"/>
            </a:spcBef>
            <a:spcAft>
              <a:spcPct val="15000"/>
            </a:spcAft>
            <a:buChar char="•"/>
            <a:defRPr sz="1200">
              <a:solidFill>
                <a:schemeClr val="tx2"/>
              </a:solidFill>
              <a:latin typeface="Arial" panose="020B0604020202020204" pitchFamily="34" charset="0"/>
              <a:cs typeface="Arial" panose="020B0604020202020204" pitchFamily="34" charset="0"/>
            </a:defRPr>
          </a:pPr>
          <a:r>
            <a:rPr lang="el-GR" sz="1000" kern="1200" dirty="0">
              <a:solidFill>
                <a:schemeClr val="tx2"/>
              </a:solidFill>
              <a:latin typeface="Arial" panose="020B0604020202020204" pitchFamily="34" charset="0"/>
              <a:cs typeface="Arial" panose="020B0604020202020204" pitchFamily="34" charset="0"/>
            </a:rPr>
            <a:t>Έλλειψη Ανθρώπινου Δυναμικού</a:t>
          </a:r>
        </a:p>
        <a:p>
          <a:pPr marL="114300" lvl="2" indent="-57150" algn="r" defTabSz="444500">
            <a:lnSpc>
              <a:spcPct val="150000"/>
            </a:lnSpc>
            <a:spcBef>
              <a:spcPct val="0"/>
            </a:spcBef>
            <a:spcAft>
              <a:spcPct val="15000"/>
            </a:spcAft>
            <a:buChar char="•"/>
            <a:defRPr sz="1200">
              <a:solidFill>
                <a:schemeClr val="tx2"/>
              </a:solidFill>
              <a:latin typeface="Arial" panose="020B0604020202020204" pitchFamily="34" charset="0"/>
              <a:cs typeface="Arial" panose="020B0604020202020204" pitchFamily="34" charset="0"/>
            </a:defRPr>
          </a:pPr>
          <a:r>
            <a:rPr lang="el-GR" sz="1000" kern="1200" dirty="0">
              <a:solidFill>
                <a:schemeClr val="tx2"/>
              </a:solidFill>
              <a:latin typeface="Arial" panose="020B0604020202020204" pitchFamily="34" charset="0"/>
              <a:cs typeface="Arial" panose="020B0604020202020204" pitchFamily="34" charset="0"/>
            </a:rPr>
            <a:t>Έλλειψη Εργαλείων για την Υποστήριξη των Ενεργειακών Κοινοτήτων και των Ενδιαφερόμενων Πολιτών</a:t>
          </a:r>
        </a:p>
        <a:p>
          <a:pPr marL="114300" lvl="1" indent="-114300" algn="l" defTabSz="622300">
            <a:lnSpc>
              <a:spcPct val="90000"/>
            </a:lnSpc>
            <a:spcBef>
              <a:spcPct val="0"/>
            </a:spcBef>
            <a:spcAft>
              <a:spcPct val="15000"/>
            </a:spcAft>
            <a:buChar char="•"/>
          </a:pPr>
          <a:endParaRPr sz="1400" kern="1200" dirty="0">
            <a:solidFill>
              <a:schemeClr val="tx2"/>
            </a:solidFill>
            <a:latin typeface="Arial" panose="020B0604020202020204" pitchFamily="34" charset="0"/>
            <a:cs typeface="Arial" panose="020B0604020202020204" pitchFamily="34" charset="0"/>
          </a:endParaRPr>
        </a:p>
      </dsp:txBody>
      <dsp:txXfrm>
        <a:off x="7690077" y="24339"/>
        <a:ext cx="4099442" cy="1751141"/>
      </dsp:txXfrm>
    </dsp:sp>
    <dsp:sp modelId="{BB7C651F-02DB-444D-A4CF-4B7784C3B3F4}">
      <dsp:nvSpPr>
        <dsp:cNvPr id="0" name=""/>
        <dsp:cNvSpPr/>
      </dsp:nvSpPr>
      <dsp:spPr>
        <a:xfrm>
          <a:off x="0" y="-12838"/>
          <a:ext cx="5760819" cy="2458416"/>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just" defTabSz="488950">
            <a:lnSpc>
              <a:spcPct val="150000"/>
            </a:lnSpc>
            <a:spcBef>
              <a:spcPct val="0"/>
            </a:spcBef>
            <a:spcAft>
              <a:spcPts val="0"/>
            </a:spcAft>
            <a:buChar char="•"/>
          </a:pPr>
          <a:r>
            <a:rPr lang="el-GR" sz="1100" kern="1200" dirty="0">
              <a:solidFill>
                <a:schemeClr val="tx2"/>
              </a:solidFill>
              <a:latin typeface="Arial" panose="020B0604020202020204" pitchFamily="34" charset="0"/>
              <a:cs typeface="Arial" panose="020B0604020202020204" pitchFamily="34" charset="0"/>
            </a:rPr>
            <a:t>Η Πλησιέστερη Δημόσια Αρχή στους Πολίτες</a:t>
          </a:r>
          <a:endParaRPr sz="1100" kern="1200" dirty="0">
            <a:solidFill>
              <a:schemeClr val="tx2"/>
            </a:solidFill>
            <a:latin typeface="Arial" panose="020B0604020202020204" pitchFamily="34" charset="0"/>
            <a:cs typeface="Arial" panose="020B0604020202020204" pitchFamily="34" charset="0"/>
          </a:endParaRPr>
        </a:p>
        <a:p>
          <a:pPr marL="57150" lvl="1" indent="-57150" algn="just" defTabSz="488950">
            <a:lnSpc>
              <a:spcPct val="150000"/>
            </a:lnSpc>
            <a:spcBef>
              <a:spcPct val="0"/>
            </a:spcBef>
            <a:spcAft>
              <a:spcPts val="0"/>
            </a:spcAft>
            <a:buChar char="•"/>
          </a:pPr>
          <a:r>
            <a:rPr lang="el-GR" sz="1100" kern="1200" dirty="0">
              <a:solidFill>
                <a:schemeClr val="tx2"/>
              </a:solidFill>
              <a:latin typeface="Arial" panose="020B0604020202020204" pitchFamily="34" charset="0"/>
              <a:cs typeface="Arial" panose="020B0604020202020204" pitchFamily="34" charset="0"/>
            </a:rPr>
            <a:t>Πρόσβαση σε Ευρεία Γκάμα Πόρων Χρηματοδότησης, Ανθρωπίνων Πόρων και Ειδικοτήτων</a:t>
          </a:r>
          <a:endParaRPr sz="1100" kern="1200" dirty="0">
            <a:solidFill>
              <a:schemeClr val="tx2"/>
            </a:solidFill>
            <a:latin typeface="Arial" panose="020B0604020202020204" pitchFamily="34" charset="0"/>
            <a:cs typeface="Arial" panose="020B0604020202020204" pitchFamily="34" charset="0"/>
          </a:endParaRPr>
        </a:p>
        <a:p>
          <a:pPr marL="57150" lvl="1" indent="-57150" algn="just" defTabSz="488950">
            <a:lnSpc>
              <a:spcPct val="150000"/>
            </a:lnSpc>
            <a:spcBef>
              <a:spcPct val="0"/>
            </a:spcBef>
            <a:spcAft>
              <a:spcPts val="0"/>
            </a:spcAft>
            <a:buChar char="•"/>
          </a:pPr>
          <a:r>
            <a:rPr lang="el-GR" sz="1100" kern="1200" dirty="0">
              <a:solidFill>
                <a:schemeClr val="tx2"/>
              </a:solidFill>
              <a:latin typeface="Arial" panose="020B0604020202020204" pitchFamily="34" charset="0"/>
              <a:cs typeface="Arial" panose="020B0604020202020204" pitchFamily="34" charset="0"/>
            </a:rPr>
            <a:t>Ικανότητα Ανάπτυξης και Εφαρμογής Πολιτικών και Έργων σε Τοπικό Επίπεδο</a:t>
          </a:r>
          <a:endParaRPr sz="1100" kern="1200" dirty="0">
            <a:solidFill>
              <a:schemeClr val="tx2"/>
            </a:solidFill>
            <a:latin typeface="Arial" panose="020B0604020202020204" pitchFamily="34" charset="0"/>
            <a:cs typeface="Arial" panose="020B0604020202020204" pitchFamily="34" charset="0"/>
          </a:endParaRPr>
        </a:p>
        <a:p>
          <a:pPr marL="57150" lvl="1" indent="-57150" algn="just" defTabSz="488950">
            <a:lnSpc>
              <a:spcPct val="150000"/>
            </a:lnSpc>
            <a:spcBef>
              <a:spcPct val="0"/>
            </a:spcBef>
            <a:spcAft>
              <a:spcPts val="0"/>
            </a:spcAft>
            <a:buChar char="•"/>
          </a:pPr>
          <a:r>
            <a:rPr lang="el-GR" sz="1100" kern="1200" dirty="0">
              <a:solidFill>
                <a:schemeClr val="tx2"/>
              </a:solidFill>
              <a:latin typeface="Arial" panose="020B0604020202020204" pitchFamily="34" charset="0"/>
              <a:cs typeface="Arial" panose="020B0604020202020204" pitchFamily="34" charset="0"/>
            </a:rPr>
            <a:t>Εγκαθιδρυμένα και Ποικίλα Δίκτυα Συνεργασίας</a:t>
          </a:r>
          <a:endParaRPr sz="1100" kern="1200" dirty="0">
            <a:solidFill>
              <a:schemeClr val="tx2"/>
            </a:solidFill>
            <a:latin typeface="Arial" panose="020B0604020202020204" pitchFamily="34" charset="0"/>
            <a:cs typeface="Arial" panose="020B0604020202020204" pitchFamily="34" charset="0"/>
          </a:endParaRPr>
        </a:p>
        <a:p>
          <a:pPr marL="57150" lvl="1" indent="-57150" algn="just" defTabSz="488950">
            <a:lnSpc>
              <a:spcPct val="150000"/>
            </a:lnSpc>
            <a:spcBef>
              <a:spcPct val="0"/>
            </a:spcBef>
            <a:spcAft>
              <a:spcPts val="0"/>
            </a:spcAft>
            <a:buChar char="•"/>
          </a:pPr>
          <a:r>
            <a:rPr lang="el-GR" sz="1100" kern="1200" dirty="0">
              <a:solidFill>
                <a:schemeClr val="tx2"/>
              </a:solidFill>
              <a:latin typeface="Arial" panose="020B0604020202020204" pitchFamily="34" charset="0"/>
              <a:cs typeface="Arial" panose="020B0604020202020204" pitchFamily="34" charset="0"/>
            </a:rPr>
            <a:t>Συμμετοχή σε Εθνικά και Ευρωπαϊκά Προγράμματα  </a:t>
          </a:r>
          <a:endParaRPr sz="1100" kern="1200" dirty="0">
            <a:solidFill>
              <a:schemeClr val="tx2"/>
            </a:solidFill>
            <a:latin typeface="Arial" panose="020B0604020202020204" pitchFamily="34" charset="0"/>
            <a:cs typeface="Arial" panose="020B0604020202020204" pitchFamily="34" charset="0"/>
          </a:endParaRPr>
        </a:p>
      </dsp:txBody>
      <dsp:txXfrm>
        <a:off x="54003" y="41165"/>
        <a:ext cx="3924567" cy="1735806"/>
      </dsp:txXfrm>
    </dsp:sp>
    <dsp:sp modelId="{24E6353E-7B56-4D0C-88E6-87DB6339FDFD}">
      <dsp:nvSpPr>
        <dsp:cNvPr id="0" name=""/>
        <dsp:cNvSpPr/>
      </dsp:nvSpPr>
      <dsp:spPr>
        <a:xfrm>
          <a:off x="4096590" y="1473804"/>
          <a:ext cx="1691991" cy="1008010"/>
        </a:xfrm>
        <a:prstGeom prst="pieWedg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44450">
            <a:lnSpc>
              <a:spcPct val="90000"/>
            </a:lnSpc>
            <a:spcBef>
              <a:spcPct val="0"/>
            </a:spcBef>
            <a:spcAft>
              <a:spcPct val="35000"/>
            </a:spcAft>
            <a:buNone/>
            <a:defRPr sz="1200" b="1">
              <a:latin typeface="Arial" panose="020B0604020202020204" pitchFamily="34" charset="0"/>
              <a:cs typeface="Arial" panose="020B0604020202020204" pitchFamily="34" charset="0"/>
            </a:defRPr>
          </a:pPr>
          <a:r>
            <a:rPr kern="1200"/>
            <a:t>Δυνάμεις</a:t>
          </a:r>
          <a:endParaRPr sz="1200" b="1" kern="1200">
            <a:latin typeface="Arial" panose="020B0604020202020204" pitchFamily="34" charset="0"/>
            <a:cs typeface="Arial" panose="020B0604020202020204" pitchFamily="34" charset="0"/>
          </a:endParaRPr>
        </a:p>
      </dsp:txBody>
      <dsp:txXfrm>
        <a:off x="4592163" y="1769043"/>
        <a:ext cx="1196418" cy="712771"/>
      </dsp:txXfrm>
    </dsp:sp>
    <dsp:sp modelId="{87BDE8E8-C39F-41CD-81E4-E220B84454C1}">
      <dsp:nvSpPr>
        <dsp:cNvPr id="0" name=""/>
        <dsp:cNvSpPr/>
      </dsp:nvSpPr>
      <dsp:spPr>
        <a:xfrm rot="5400000">
          <a:off x="6233865" y="1058098"/>
          <a:ext cx="986493" cy="1840850"/>
        </a:xfrm>
        <a:prstGeom prst="pieWedge">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44450">
            <a:lnSpc>
              <a:spcPct val="90000"/>
            </a:lnSpc>
            <a:spcBef>
              <a:spcPct val="0"/>
            </a:spcBef>
            <a:spcAft>
              <a:spcPct val="35000"/>
            </a:spcAft>
            <a:buNone/>
            <a:defRPr sz="1200" b="1">
              <a:latin typeface="Arial" panose="020B0604020202020204" pitchFamily="34" charset="0"/>
              <a:cs typeface="Arial" panose="020B0604020202020204" pitchFamily="34" charset="0"/>
            </a:defRPr>
          </a:pPr>
          <a:r>
            <a:rPr kern="1200"/>
            <a:t>Αδυναμίες</a:t>
          </a:r>
          <a:endParaRPr sz="1200" b="1" kern="1200">
            <a:latin typeface="Arial" panose="020B0604020202020204" pitchFamily="34" charset="0"/>
            <a:cs typeface="Arial" panose="020B0604020202020204" pitchFamily="34" charset="0"/>
          </a:endParaRPr>
        </a:p>
      </dsp:txBody>
      <dsp:txXfrm rot="-5400000">
        <a:off x="5806687" y="1774214"/>
        <a:ext cx="1301678" cy="697556"/>
      </dsp:txXfrm>
    </dsp:sp>
    <dsp:sp modelId="{10F55914-DBD2-4946-AC29-7A41C1C28475}">
      <dsp:nvSpPr>
        <dsp:cNvPr id="0" name=""/>
        <dsp:cNvSpPr/>
      </dsp:nvSpPr>
      <dsp:spPr>
        <a:xfrm rot="10800000">
          <a:off x="5807857" y="2461813"/>
          <a:ext cx="1801272" cy="1041591"/>
        </a:xfrm>
        <a:prstGeom prst="pieWedge">
          <a:avLst/>
        </a:prstGeom>
        <a:solidFill>
          <a:srgbClr val="ED237A"/>
        </a:solidFill>
        <a:ln w="25400" cap="flat" cmpd="sng" algn="ctr">
          <a:solidFill>
            <a:srgbClr val="ED237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44450">
            <a:lnSpc>
              <a:spcPct val="90000"/>
            </a:lnSpc>
            <a:spcBef>
              <a:spcPct val="0"/>
            </a:spcBef>
            <a:spcAft>
              <a:spcPct val="35000"/>
            </a:spcAft>
            <a:buNone/>
            <a:defRPr sz="1200" b="1">
              <a:latin typeface="Arial" panose="020B0604020202020204" pitchFamily="34" charset="0"/>
              <a:cs typeface="Arial" panose="020B0604020202020204" pitchFamily="34" charset="0"/>
            </a:defRPr>
          </a:pPr>
          <a:r>
            <a:rPr kern="1200"/>
            <a:t>Απειλές και εμπόδια</a:t>
          </a:r>
          <a:endParaRPr sz="1200" b="1" kern="1200">
            <a:latin typeface="Arial" panose="020B0604020202020204" pitchFamily="34" charset="0"/>
            <a:cs typeface="Arial" panose="020B0604020202020204" pitchFamily="34" charset="0"/>
          </a:endParaRPr>
        </a:p>
      </dsp:txBody>
      <dsp:txXfrm rot="10800000">
        <a:off x="5807857" y="2461813"/>
        <a:ext cx="1273692" cy="736516"/>
      </dsp:txXfrm>
    </dsp:sp>
    <dsp:sp modelId="{5930B7C4-9D83-4976-B7F5-B99E7D24E525}">
      <dsp:nvSpPr>
        <dsp:cNvPr id="0" name=""/>
        <dsp:cNvSpPr/>
      </dsp:nvSpPr>
      <dsp:spPr>
        <a:xfrm rot="16200000">
          <a:off x="4402514" y="2131740"/>
          <a:ext cx="1076932" cy="1707131"/>
        </a:xfrm>
        <a:prstGeom prst="pieWedge">
          <a:avLst/>
        </a:prstGeom>
        <a:solidFill>
          <a:srgbClr val="2AE6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44450">
            <a:lnSpc>
              <a:spcPct val="90000"/>
            </a:lnSpc>
            <a:spcBef>
              <a:spcPct val="0"/>
            </a:spcBef>
            <a:spcAft>
              <a:spcPct val="35000"/>
            </a:spcAft>
            <a:buNone/>
            <a:defRPr sz="1200" b="1">
              <a:latin typeface="Arial" panose="020B0604020202020204" pitchFamily="34" charset="0"/>
              <a:cs typeface="Arial" panose="020B0604020202020204" pitchFamily="34" charset="0"/>
            </a:defRPr>
          </a:pPr>
          <a:r>
            <a:rPr kern="1200"/>
            <a:t>Ευκαιρίες</a:t>
          </a:r>
          <a:endParaRPr sz="1200" b="1" kern="1200">
            <a:latin typeface="Arial" panose="020B0604020202020204" pitchFamily="34" charset="0"/>
            <a:cs typeface="Arial" panose="020B0604020202020204" pitchFamily="34" charset="0"/>
          </a:endParaRPr>
        </a:p>
      </dsp:txBody>
      <dsp:txXfrm rot="5400000">
        <a:off x="4587422" y="2446840"/>
        <a:ext cx="1207124" cy="761506"/>
      </dsp:txXfrm>
    </dsp:sp>
    <dsp:sp modelId="{0BFF6B15-16BC-4E06-92F8-65DB02CAC99A}">
      <dsp:nvSpPr>
        <dsp:cNvPr id="0" name=""/>
        <dsp:cNvSpPr/>
      </dsp:nvSpPr>
      <dsp:spPr>
        <a:xfrm>
          <a:off x="5507629" y="2214327"/>
          <a:ext cx="602724" cy="518773"/>
        </a:xfrm>
        <a:prstGeom prst="circularArrow">
          <a:avLst/>
        </a:prstGeom>
        <a:solidFill>
          <a:srgbClr val="ED23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91D72B-EDA5-4068-BAD7-4A70BF217C04}">
      <dsp:nvSpPr>
        <dsp:cNvPr id="0" name=""/>
        <dsp:cNvSpPr/>
      </dsp:nvSpPr>
      <dsp:spPr>
        <a:xfrm rot="10800000">
          <a:off x="5507618" y="2211770"/>
          <a:ext cx="602732" cy="607856"/>
        </a:xfrm>
        <a:prstGeom prst="circularArrow">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a:lstStyle>
            <a:lvl1pPr algn="l">
              <a:defRPr sz="1200"/>
            </a:lvl1pPr>
          </a:lstStyle>
          <a:p>
            <a:endParaRPr/>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a:lstStyle>
            <a:lvl1pPr algn="r">
              <a:defRPr sz="1200"/>
            </a:lvl1pPr>
          </a:lstStyle>
          <a:p>
            <a:fld id="{1BE4C934-0ED1-4EA5-A565-BDEA7B0DD224}" type="datetimeFigureOut">
              <a:rPr lang="el-GR" smtClean="0"/>
              <a:t>29/6/2023</a:t>
            </a:fld>
            <a:endParaRPr lang="el-GR"/>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anchor="ctr"/>
          <a:lstStyle/>
          <a:p>
            <a:endParaRPr/>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a:lstStyle/>
          <a:p>
            <a:pPr lvl="0"/>
            <a:r>
              <a:t>Κάντε κλικ για να επεξεργαστείτε τα στυλ κειμένου Master</a:t>
            </a:r>
          </a:p>
          <a:p>
            <a:pPr lvl="1"/>
            <a:r>
              <a:t>Δεύτερο επίπεδο</a:t>
            </a:r>
          </a:p>
          <a:p>
            <a:pPr lvl="2"/>
            <a:r>
              <a:t>Τρίτο επίπεδο</a:t>
            </a:r>
          </a:p>
          <a:p>
            <a:pPr lvl="3"/>
            <a:r>
              <a:t>Τέταρτο επίπεδο</a:t>
            </a:r>
          </a:p>
          <a:p>
            <a:pPr lvl="4"/>
            <a:r>
              <a:t>Πέμπτο επίπεδο</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anchor="b"/>
          <a:lstStyle>
            <a:lvl1pPr algn="l">
              <a:defRPr sz="1200"/>
            </a:lvl1pPr>
          </a:lstStyle>
          <a:p>
            <a:endParaRPr/>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anchor="b"/>
          <a:lstStyle>
            <a:lvl1pPr algn="r">
              <a:defRPr sz="1200"/>
            </a:lvl1pPr>
          </a:lstStyle>
          <a:p>
            <a:fld id="{83129923-4173-49F1-A196-51514EDEF6E5}" type="slidenum">
              <a:rPr lang="el-GR" smtClean="0"/>
              <a:t>‹#›</a:t>
            </a:fld>
            <a:endParaRPr lang="el-GR"/>
          </a:p>
        </p:txBody>
      </p:sp>
    </p:spTree>
    <p:extLst>
      <p:ext uri="{BB962C8B-B14F-4D97-AF65-F5344CB8AC3E}">
        <p14:creationId xmlns:p14="http://schemas.microsoft.com/office/powerpoint/2010/main" val="2647790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fld id="{83129923-4173-49F1-A196-51514EDEF6E5}" type="slidenum">
              <a:rPr lang="el-GR" smtClean="0"/>
              <a:t>7</a:t>
            </a:fld>
            <a:endParaRPr lang="el-GR"/>
          </a:p>
        </p:txBody>
      </p:sp>
    </p:spTree>
    <p:extLst>
      <p:ext uri="{BB962C8B-B14F-4D97-AF65-F5344CB8AC3E}">
        <p14:creationId xmlns:p14="http://schemas.microsoft.com/office/powerpoint/2010/main" val="3974454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83129923-4173-49F1-A196-51514EDEF6E5}" type="slidenum">
              <a:rPr lang="el-GR" smtClean="0"/>
              <a:t>8</a:t>
            </a:fld>
            <a:endParaRPr lang="el-GR"/>
          </a:p>
        </p:txBody>
      </p:sp>
    </p:spTree>
    <p:extLst>
      <p:ext uri="{BB962C8B-B14F-4D97-AF65-F5344CB8AC3E}">
        <p14:creationId xmlns:p14="http://schemas.microsoft.com/office/powerpoint/2010/main" val="87579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400" b="0" i="0">
                <a:solidFill>
                  <a:schemeClr val="bg1"/>
                </a:solidFill>
                <a:latin typeface="Arial"/>
                <a:cs typeface="Arial"/>
              </a:defRPr>
            </a:lvl1pPr>
          </a:lstStyle>
          <a:p>
            <a:pPr marL="12700">
              <a:lnSpc>
                <a:spcPts val="1645"/>
              </a:lnSpc>
            </a:pPr>
            <a:r>
              <a:rPr spc="-5" dirty="0"/>
              <a:t>This project has </a:t>
            </a:r>
            <a:r>
              <a:rPr dirty="0"/>
              <a:t>received </a:t>
            </a:r>
            <a:r>
              <a:rPr spc="-5" dirty="0"/>
              <a:t>funding from the European </a:t>
            </a:r>
            <a:r>
              <a:rPr spc="-10" dirty="0"/>
              <a:t>Union’s</a:t>
            </a:r>
            <a:r>
              <a:rPr spc="-60" dirty="0"/>
              <a:t> </a:t>
            </a:r>
            <a:r>
              <a:rPr spc="-5" dirty="0"/>
              <a:t>LIFE</a:t>
            </a:r>
          </a:p>
          <a:p>
            <a:pPr marL="12700">
              <a:lnSpc>
                <a:spcPct val="100000"/>
              </a:lnSpc>
              <a:spcBef>
                <a:spcPts val="270"/>
              </a:spcBef>
            </a:pPr>
            <a:r>
              <a:rPr spc="-5" dirty="0"/>
              <a:t>programme under grant agreement No</a:t>
            </a:r>
            <a:r>
              <a:rPr spc="-20" dirty="0"/>
              <a:t> </a:t>
            </a:r>
            <a:r>
              <a:rPr spc="-5" dirty="0"/>
              <a:t>101077085</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D102A40-E61D-4AE9-B68E-8F5CB539980E}" type="datetime1">
              <a:rPr lang="en-US" smtClean="0"/>
              <a:t>6/29/2023</a:t>
            </a:fld>
            <a:endParaRPr lang="en-US"/>
          </a:p>
        </p:txBody>
      </p:sp>
      <p:sp>
        <p:nvSpPr>
          <p:cNvPr id="6" name="Holder 6"/>
          <p:cNvSpPr>
            <a:spLocks noGrp="1"/>
          </p:cNvSpPr>
          <p:nvPr>
            <p:ph type="sldNum" sz="quarter" idx="7"/>
          </p:nvPr>
        </p:nvSpPr>
        <p:spPr/>
        <p:txBody>
          <a:bodyPr lIns="0" tIns="0" rIns="0" bIns="0"/>
          <a:lstStyle>
            <a:lvl1pPr>
              <a:defRPr sz="1200" b="0" i="0">
                <a:solidFill>
                  <a:srgbClr val="114682"/>
                </a:solidFill>
                <a:latin typeface="kiloji"/>
                <a:cs typeface="kiloji"/>
              </a:defRPr>
            </a:lvl1pPr>
          </a:lstStyle>
          <a:p>
            <a:pPr marL="38100">
              <a:lnSpc>
                <a:spcPts val="137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400" b="0" i="0">
                <a:solidFill>
                  <a:schemeClr val="bg1"/>
                </a:solidFill>
                <a:latin typeface="Arial"/>
                <a:cs typeface="Arial"/>
              </a:defRPr>
            </a:lvl1pPr>
          </a:lstStyle>
          <a:p>
            <a:pPr marL="12700">
              <a:lnSpc>
                <a:spcPts val="1645"/>
              </a:lnSpc>
            </a:pPr>
            <a:r>
              <a:rPr spc="-5" dirty="0"/>
              <a:t>This project has </a:t>
            </a:r>
            <a:r>
              <a:rPr dirty="0"/>
              <a:t>received </a:t>
            </a:r>
            <a:r>
              <a:rPr spc="-5" dirty="0"/>
              <a:t>funding from the European </a:t>
            </a:r>
            <a:r>
              <a:rPr spc="-10" dirty="0"/>
              <a:t>Union’s</a:t>
            </a:r>
            <a:r>
              <a:rPr spc="-60" dirty="0"/>
              <a:t> </a:t>
            </a:r>
            <a:r>
              <a:rPr spc="-5" dirty="0"/>
              <a:t>LIFE</a:t>
            </a:r>
          </a:p>
          <a:p>
            <a:pPr marL="12700">
              <a:lnSpc>
                <a:spcPct val="100000"/>
              </a:lnSpc>
              <a:spcBef>
                <a:spcPts val="270"/>
              </a:spcBef>
            </a:pPr>
            <a:r>
              <a:rPr spc="-5" dirty="0"/>
              <a:t>programme under grant agreement No</a:t>
            </a:r>
            <a:r>
              <a:rPr spc="-20" dirty="0"/>
              <a:t> </a:t>
            </a:r>
            <a:r>
              <a:rPr spc="-5" dirty="0"/>
              <a:t>101077085</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F70FAE0-0B49-4C4D-9B27-105DEED29F42}" type="datetime1">
              <a:rPr lang="en-US" smtClean="0"/>
              <a:t>6/29/2023</a:t>
            </a:fld>
            <a:endParaRPr lang="en-US"/>
          </a:p>
        </p:txBody>
      </p:sp>
      <p:sp>
        <p:nvSpPr>
          <p:cNvPr id="6" name="Holder 6"/>
          <p:cNvSpPr>
            <a:spLocks noGrp="1"/>
          </p:cNvSpPr>
          <p:nvPr>
            <p:ph type="sldNum" sz="quarter" idx="7"/>
          </p:nvPr>
        </p:nvSpPr>
        <p:spPr/>
        <p:txBody>
          <a:bodyPr lIns="0" tIns="0" rIns="0" bIns="0"/>
          <a:lstStyle>
            <a:lvl1pPr>
              <a:defRPr sz="1200" b="0" i="0">
                <a:solidFill>
                  <a:srgbClr val="114682"/>
                </a:solidFill>
                <a:latin typeface="kiloji"/>
                <a:cs typeface="kiloji"/>
              </a:defRPr>
            </a:lvl1pPr>
          </a:lstStyle>
          <a:p>
            <a:pPr marL="38100">
              <a:lnSpc>
                <a:spcPts val="137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400" b="0" i="0">
                <a:solidFill>
                  <a:schemeClr val="bg1"/>
                </a:solidFill>
                <a:latin typeface="Arial"/>
                <a:cs typeface="Arial"/>
              </a:defRPr>
            </a:lvl1pPr>
          </a:lstStyle>
          <a:p>
            <a:pPr marL="12700">
              <a:lnSpc>
                <a:spcPts val="1645"/>
              </a:lnSpc>
            </a:pPr>
            <a:r>
              <a:rPr spc="-5" dirty="0"/>
              <a:t>This project has </a:t>
            </a:r>
            <a:r>
              <a:rPr dirty="0"/>
              <a:t>received </a:t>
            </a:r>
            <a:r>
              <a:rPr spc="-5" dirty="0"/>
              <a:t>funding from the European </a:t>
            </a:r>
            <a:r>
              <a:rPr spc="-10" dirty="0"/>
              <a:t>Union’s</a:t>
            </a:r>
            <a:r>
              <a:rPr spc="-60" dirty="0"/>
              <a:t> </a:t>
            </a:r>
            <a:r>
              <a:rPr spc="-5" dirty="0"/>
              <a:t>LIFE</a:t>
            </a:r>
          </a:p>
          <a:p>
            <a:pPr marL="12700">
              <a:lnSpc>
                <a:spcPct val="100000"/>
              </a:lnSpc>
              <a:spcBef>
                <a:spcPts val="270"/>
              </a:spcBef>
            </a:pPr>
            <a:r>
              <a:rPr spc="-5" dirty="0"/>
              <a:t>programme under grant agreement No</a:t>
            </a:r>
            <a:r>
              <a:rPr spc="-20" dirty="0"/>
              <a:t> </a:t>
            </a:r>
            <a:r>
              <a:rPr spc="-5" dirty="0"/>
              <a:t>101077085</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DBDF1313-CBB9-4BA4-BA09-5D21EF7B8897}" type="datetime1">
              <a:rPr lang="en-US" smtClean="0"/>
              <a:t>6/29/2023</a:t>
            </a:fld>
            <a:endParaRPr lang="en-US"/>
          </a:p>
        </p:txBody>
      </p:sp>
      <p:sp>
        <p:nvSpPr>
          <p:cNvPr id="7" name="Holder 7"/>
          <p:cNvSpPr>
            <a:spLocks noGrp="1"/>
          </p:cNvSpPr>
          <p:nvPr>
            <p:ph type="sldNum" sz="quarter" idx="7"/>
          </p:nvPr>
        </p:nvSpPr>
        <p:spPr/>
        <p:txBody>
          <a:bodyPr lIns="0" tIns="0" rIns="0" bIns="0"/>
          <a:lstStyle>
            <a:lvl1pPr>
              <a:defRPr sz="1200" b="0" i="0">
                <a:solidFill>
                  <a:srgbClr val="114682"/>
                </a:solidFill>
                <a:latin typeface="kiloji"/>
                <a:cs typeface="kiloji"/>
              </a:defRPr>
            </a:lvl1pPr>
          </a:lstStyle>
          <a:p>
            <a:pPr marL="38100">
              <a:lnSpc>
                <a:spcPts val="137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defRPr sz="1400" b="0" i="0">
                <a:solidFill>
                  <a:schemeClr val="bg1"/>
                </a:solidFill>
                <a:latin typeface="Arial"/>
                <a:cs typeface="Arial"/>
              </a:defRPr>
            </a:lvl1pPr>
          </a:lstStyle>
          <a:p>
            <a:pPr marL="12700">
              <a:lnSpc>
                <a:spcPts val="1645"/>
              </a:lnSpc>
            </a:pPr>
            <a:r>
              <a:rPr spc="-5" dirty="0"/>
              <a:t>This project has </a:t>
            </a:r>
            <a:r>
              <a:rPr dirty="0"/>
              <a:t>received </a:t>
            </a:r>
            <a:r>
              <a:rPr spc="-5" dirty="0"/>
              <a:t>funding from the European </a:t>
            </a:r>
            <a:r>
              <a:rPr spc="-10" dirty="0"/>
              <a:t>Union’s</a:t>
            </a:r>
            <a:r>
              <a:rPr spc="-60" dirty="0"/>
              <a:t> </a:t>
            </a:r>
            <a:r>
              <a:rPr spc="-5" dirty="0"/>
              <a:t>LIFE</a:t>
            </a:r>
          </a:p>
          <a:p>
            <a:pPr marL="12700">
              <a:lnSpc>
                <a:spcPct val="100000"/>
              </a:lnSpc>
              <a:spcBef>
                <a:spcPts val="270"/>
              </a:spcBef>
            </a:pPr>
            <a:r>
              <a:rPr spc="-5" dirty="0"/>
              <a:t>programme under grant agreement No</a:t>
            </a:r>
            <a:r>
              <a:rPr spc="-20" dirty="0"/>
              <a:t> </a:t>
            </a:r>
            <a:r>
              <a:rPr spc="-5" dirty="0"/>
              <a:t>101077085</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DF8ACC0F-9760-435C-987D-DA52735E1CEE}" type="datetime1">
              <a:rPr lang="en-US" smtClean="0"/>
              <a:t>6/29/2023</a:t>
            </a:fld>
            <a:endParaRPr lang="en-US"/>
          </a:p>
        </p:txBody>
      </p:sp>
      <p:sp>
        <p:nvSpPr>
          <p:cNvPr id="5" name="Holder 5"/>
          <p:cNvSpPr>
            <a:spLocks noGrp="1"/>
          </p:cNvSpPr>
          <p:nvPr>
            <p:ph type="sldNum" sz="quarter" idx="7"/>
          </p:nvPr>
        </p:nvSpPr>
        <p:spPr/>
        <p:txBody>
          <a:bodyPr lIns="0" tIns="0" rIns="0" bIns="0"/>
          <a:lstStyle>
            <a:lvl1pPr>
              <a:defRPr sz="1200" b="0" i="0">
                <a:solidFill>
                  <a:srgbClr val="114682"/>
                </a:solidFill>
                <a:latin typeface="kiloji"/>
                <a:cs typeface="kiloji"/>
              </a:defRPr>
            </a:lvl1pPr>
          </a:lstStyle>
          <a:p>
            <a:pPr marL="38100">
              <a:lnSpc>
                <a:spcPts val="137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400" b="0" i="0">
                <a:solidFill>
                  <a:schemeClr val="bg1"/>
                </a:solidFill>
                <a:latin typeface="Arial"/>
                <a:cs typeface="Arial"/>
              </a:defRPr>
            </a:lvl1pPr>
          </a:lstStyle>
          <a:p>
            <a:pPr marL="12700">
              <a:lnSpc>
                <a:spcPts val="1645"/>
              </a:lnSpc>
            </a:pPr>
            <a:r>
              <a:t>Το έργο αυτό χρηματοδοτήθηκε από το LIFE της Ευρωπαϊκής Ένωσης</a:t>
            </a:r>
          </a:p>
          <a:p>
            <a:pPr marL="12700">
              <a:lnSpc>
                <a:spcPct val="100000"/>
              </a:lnSpc>
              <a:spcBef>
                <a:spcPts val="270"/>
              </a:spcBef>
            </a:pPr>
            <a:r>
              <a:t>πρόγραμμα στο πλαίσιο της συμφωνίας επιχορήγησης αριθ. 101077085</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263E5E2-6EB2-4B62-A21C-1880D0FE2631}" type="datetime1">
              <a:rPr lang="en-US" smtClean="0"/>
              <a:t>6/29/2023</a:t>
            </a:fld>
            <a:endParaRPr lang="en-US"/>
          </a:p>
        </p:txBody>
      </p:sp>
      <p:sp>
        <p:nvSpPr>
          <p:cNvPr id="4" name="Holder 4"/>
          <p:cNvSpPr>
            <a:spLocks noGrp="1"/>
          </p:cNvSpPr>
          <p:nvPr>
            <p:ph type="sldNum" sz="quarter" idx="7"/>
          </p:nvPr>
        </p:nvSpPr>
        <p:spPr/>
        <p:txBody>
          <a:bodyPr lIns="0" tIns="0" rIns="0" bIns="0"/>
          <a:lstStyle>
            <a:lvl1pPr>
              <a:defRPr sz="1200" b="0" i="0">
                <a:solidFill>
                  <a:srgbClr val="114682"/>
                </a:solidFill>
                <a:latin typeface="kiloji"/>
                <a:cs typeface="kiloji"/>
              </a:defRPr>
            </a:lvl1pPr>
          </a:lstStyle>
          <a:p>
            <a:pPr marL="38100">
              <a:lnSpc>
                <a:spcPts val="137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03199" y="196667"/>
            <a:ext cx="11988775" cy="6661318"/>
          </a:xfrm>
          <a:prstGeom prst="rect">
            <a:avLst/>
          </a:prstGeom>
          <a:blipFill>
            <a:blip r:embed="rId7" cstate="print"/>
            <a:stretch>
              <a:fillRect/>
            </a:stretch>
          </a:blipFill>
        </p:spPr>
        <p:txBody>
          <a:bodyPr wrap="square" lIns="0" tIns="0" rIns="0" bIns="0"/>
          <a:lstStyle/>
          <a:p>
            <a:endParaRPr/>
          </a:p>
        </p:txBody>
      </p:sp>
      <p:sp>
        <p:nvSpPr>
          <p:cNvPr id="17" name="bg object 17"/>
          <p:cNvSpPr/>
          <p:nvPr/>
        </p:nvSpPr>
        <p:spPr>
          <a:xfrm>
            <a:off x="123099" y="6197912"/>
            <a:ext cx="781048" cy="552448"/>
          </a:xfrm>
          <a:prstGeom prst="rect">
            <a:avLst/>
          </a:prstGeom>
          <a:blipFill>
            <a:blip r:embed="rId8" cstate="print"/>
            <a:stretch>
              <a:fillRect/>
            </a:stretch>
          </a:blipFill>
        </p:spPr>
        <p:txBody>
          <a:bodyPr wrap="square" lIns="0" tIns="0" rIns="0" bIns="0"/>
          <a:lstStyle/>
          <a:p>
            <a:endParaRPr/>
          </a:p>
        </p:txBody>
      </p:sp>
      <p:sp>
        <p:nvSpPr>
          <p:cNvPr id="2" name="Holder 2"/>
          <p:cNvSpPr>
            <a:spLocks noGrp="1"/>
          </p:cNvSpPr>
          <p:nvPr>
            <p:ph type="title"/>
          </p:nvPr>
        </p:nvSpPr>
        <p:spPr>
          <a:xfrm>
            <a:off x="609600" y="274320"/>
            <a:ext cx="10972800" cy="1097280"/>
          </a:xfrm>
          <a:prstGeom prst="rect">
            <a:avLst/>
          </a:prstGeom>
        </p:spPr>
        <p:txBody>
          <a:bodyPr wrap="square" lIns="0" tIns="0" rIns="0" bIns="0">
            <a:spAutoFit/>
          </a:body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p>
            <a:endParaRPr/>
          </a:p>
        </p:txBody>
      </p:sp>
      <p:sp>
        <p:nvSpPr>
          <p:cNvPr id="4" name="Holder 4"/>
          <p:cNvSpPr>
            <a:spLocks noGrp="1"/>
          </p:cNvSpPr>
          <p:nvPr>
            <p:ph type="ftr" sz="quarter" idx="5"/>
          </p:nvPr>
        </p:nvSpPr>
        <p:spPr>
          <a:xfrm>
            <a:off x="1095893" y="6209044"/>
            <a:ext cx="5210810" cy="471804"/>
          </a:xfrm>
          <a:prstGeom prst="rect">
            <a:avLst/>
          </a:prstGeom>
        </p:spPr>
        <p:txBody>
          <a:bodyPr wrap="square" lIns="0" tIns="0" rIns="0" bIns="0">
            <a:spAutoFit/>
          </a:bodyPr>
          <a:lstStyle>
            <a:lvl1pPr>
              <a:defRPr sz="1400" b="0" i="0">
                <a:solidFill>
                  <a:schemeClr val="bg1"/>
                </a:solidFill>
                <a:latin typeface="Arial"/>
                <a:cs typeface="Arial"/>
              </a:defRPr>
            </a:lvl1pPr>
          </a:lstStyle>
          <a:p>
            <a:pPr marL="12700">
              <a:lnSpc>
                <a:spcPts val="1645"/>
              </a:lnSpc>
            </a:pPr>
            <a:r>
              <a:t>Το έργο αυτό χρηματοδοτήθηκε από το LIFE της Ευρωπαϊκής Ένωσης</a:t>
            </a:r>
          </a:p>
          <a:p>
            <a:pPr marL="12700">
              <a:lnSpc>
                <a:spcPct val="100000"/>
              </a:lnSpc>
              <a:spcBef>
                <a:spcPts val="270"/>
              </a:spcBef>
            </a:pPr>
            <a:r>
              <a:t>πρόγραμμα στο πλαίσιο της συμφωνίας επιχορήγησης αριθ. 101077085</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3C032E85-B457-49F0-9041-9EB8AE2F4177}" type="datetime1">
              <a:rPr lang="en-US" smtClean="0"/>
              <a:t>6/29/2023</a:t>
            </a:fld>
            <a:endParaRPr lang="en-US"/>
          </a:p>
        </p:txBody>
      </p:sp>
      <p:sp>
        <p:nvSpPr>
          <p:cNvPr id="6" name="Holder 6"/>
          <p:cNvSpPr>
            <a:spLocks noGrp="1"/>
          </p:cNvSpPr>
          <p:nvPr>
            <p:ph type="sldNum" sz="quarter" idx="7"/>
          </p:nvPr>
        </p:nvSpPr>
        <p:spPr>
          <a:xfrm>
            <a:off x="11730223" y="6450079"/>
            <a:ext cx="152400" cy="177800"/>
          </a:xfrm>
          <a:prstGeom prst="rect">
            <a:avLst/>
          </a:prstGeom>
        </p:spPr>
        <p:txBody>
          <a:bodyPr wrap="square" lIns="0" tIns="0" rIns="0" bIns="0">
            <a:spAutoFit/>
          </a:bodyPr>
          <a:lstStyle>
            <a:lvl1pPr>
              <a:defRPr sz="1200" b="0" i="0">
                <a:solidFill>
                  <a:srgbClr val="114682"/>
                </a:solidFill>
                <a:latin typeface="kiloji"/>
                <a:cs typeface="kiloji"/>
              </a:defRPr>
            </a:lvl1pPr>
          </a:lstStyle>
          <a:p>
            <a:pPr marL="38100">
              <a:lnSpc>
                <a:spcPts val="137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977" y="0"/>
            <a:ext cx="12191975" cy="6881660"/>
          </a:xfrm>
          <a:prstGeom prst="rect">
            <a:avLst/>
          </a:prstGeom>
          <a:blipFill>
            <a:blip r:embed="rId2" cstate="print"/>
            <a:stretch>
              <a:fillRect/>
            </a:stretch>
          </a:blipFill>
        </p:spPr>
        <p:txBody>
          <a:bodyPr wrap="square" lIns="0" tIns="0" rIns="0" bIns="0"/>
          <a:lstStyle/>
          <a:p>
            <a:endParaRPr sz="1200">
              <a:latin typeface="Arial" panose="020B0604020202020204" pitchFamily="34" charset="0"/>
              <a:cs typeface="Arial" panose="020B0604020202020204" pitchFamily="34" charset="0"/>
            </a:endParaRPr>
          </a:p>
        </p:txBody>
      </p:sp>
      <p:sp>
        <p:nvSpPr>
          <p:cNvPr id="3" name="object 3"/>
          <p:cNvSpPr txBox="1"/>
          <p:nvPr/>
        </p:nvSpPr>
        <p:spPr>
          <a:xfrm>
            <a:off x="292980" y="6414297"/>
            <a:ext cx="124460" cy="238760"/>
          </a:xfrm>
          <a:prstGeom prst="rect">
            <a:avLst/>
          </a:prstGeom>
        </p:spPr>
        <p:txBody>
          <a:bodyPr vert="horz" wrap="square" lIns="0" tIns="12700" rIns="0" bIns="0">
            <a:spAutoFit/>
          </a:bodyPr>
          <a:lstStyle/>
          <a:p>
            <a:pPr marL="12700">
              <a:lnSpc>
                <a:spcPct val="100000"/>
              </a:lnSpc>
              <a:spcBef>
                <a:spcPts val="100"/>
              </a:spcBef>
              <a:defRPr sz="1400">
                <a:latin typeface="Arial"/>
                <a:cs typeface="Arial"/>
              </a:defRPr>
            </a:pPr>
            <a:r>
              <a:t>1</a:t>
            </a:r>
            <a:endParaRPr sz="1400">
              <a:latin typeface="Arial"/>
              <a:cs typeface="Arial"/>
            </a:endParaRPr>
          </a:p>
        </p:txBody>
      </p:sp>
      <p:sp>
        <p:nvSpPr>
          <p:cNvPr id="4" name="Rectangle 3">
            <a:extLst>
              <a:ext uri="{FF2B5EF4-FFF2-40B4-BE49-F238E27FC236}">
                <a16:creationId xmlns:a16="http://schemas.microsoft.com/office/drawing/2014/main" id="{680DA835-7732-4CF1-AAF2-8259FFADE7C3}"/>
              </a:ext>
            </a:extLst>
          </p:cNvPr>
          <p:cNvSpPr/>
          <p:nvPr/>
        </p:nvSpPr>
        <p:spPr>
          <a:xfrm>
            <a:off x="-5918" y="3657600"/>
            <a:ext cx="10673918" cy="3161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sz="3200">
                <a:solidFill>
                  <a:schemeClr val="bg1"/>
                </a:solidFill>
                <a:latin typeface="Arial" panose="020B0604020202020204" pitchFamily="34" charset="0"/>
                <a:cs typeface="Arial" panose="020B0604020202020204" pitchFamily="34" charset="0"/>
              </a:defRPr>
            </a:pPr>
            <a:r>
              <a:rPr sz="2800" dirty="0"/>
              <a:t>SWOT </a:t>
            </a:r>
            <a:r>
              <a:rPr lang="el-GR" sz="2800" dirty="0"/>
              <a:t>Ανάλυση - Εμπόδια και Δυνατότητες Συνεργασίας</a:t>
            </a:r>
          </a:p>
          <a:p>
            <a:pPr>
              <a:defRPr sz="3200">
                <a:solidFill>
                  <a:schemeClr val="bg1"/>
                </a:solidFill>
                <a:latin typeface="Arial" panose="020B0604020202020204" pitchFamily="34" charset="0"/>
                <a:cs typeface="Arial" panose="020B0604020202020204" pitchFamily="34" charset="0"/>
              </a:defRPr>
            </a:pPr>
            <a:r>
              <a:rPr lang="el-GR" sz="2800" dirty="0"/>
              <a:t>μεταξύ Πρωτοβουλιών</a:t>
            </a:r>
            <a:r>
              <a:rPr sz="2800" dirty="0"/>
              <a:t> πολιτών, </a:t>
            </a:r>
            <a:endParaRPr lang="el-GR" sz="2800" dirty="0"/>
          </a:p>
          <a:p>
            <a:pPr>
              <a:defRPr sz="3200">
                <a:solidFill>
                  <a:schemeClr val="bg1"/>
                </a:solidFill>
                <a:latin typeface="Arial" panose="020B0604020202020204" pitchFamily="34" charset="0"/>
                <a:cs typeface="Arial" panose="020B0604020202020204" pitchFamily="34" charset="0"/>
              </a:defRPr>
            </a:pPr>
            <a:r>
              <a:rPr lang="el-GR" sz="2800" dirty="0"/>
              <a:t>Ενεργειακών Κοινοτήτων </a:t>
            </a:r>
            <a:r>
              <a:rPr sz="2800" dirty="0"/>
              <a:t>και Δήμ</a:t>
            </a:r>
            <a:r>
              <a:rPr lang="el-GR" sz="2800" dirty="0"/>
              <a:t>ων</a:t>
            </a:r>
            <a:endParaRPr sz="2800" dirty="0"/>
          </a:p>
          <a:p>
            <a:pPr>
              <a:defRPr sz="2000">
                <a:latin typeface="Arial" panose="020B0604020202020204" pitchFamily="34" charset="0"/>
                <a:cs typeface="Arial" panose="020B0604020202020204" pitchFamily="34" charset="0"/>
              </a:defRPr>
            </a:pPr>
            <a:r>
              <a:rPr lang="el-GR" sz="2000" dirty="0">
                <a:solidFill>
                  <a:srgbClr val="FFC000"/>
                </a:solidFill>
                <a:latin typeface="Arial" panose="020B0604020202020204" pitchFamily="34" charset="0"/>
                <a:cs typeface="Arial" panose="020B0604020202020204" pitchFamily="34" charset="0"/>
              </a:rPr>
              <a:t>Υπόδειγμα</a:t>
            </a:r>
            <a:endParaRPr sz="2000" dirty="0">
              <a:solidFill>
                <a:srgbClr val="ED237A"/>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480BD355-E47E-467C-8CF6-D0D065980FAB}"/>
              </a:ext>
            </a:extLst>
          </p:cNvPr>
          <p:cNvSpPr>
            <a:spLocks noGrp="1"/>
          </p:cNvSpPr>
          <p:nvPr>
            <p:ph type="sldNum" sz="quarter" idx="7"/>
          </p:nvPr>
        </p:nvSpPr>
        <p:spPr/>
        <p:txBody>
          <a:bodyPr/>
          <a:lstStyle/>
          <a:p>
            <a:pPr marL="38100">
              <a:lnSpc>
                <a:spcPts val="1370"/>
              </a:lnSpc>
            </a:pPr>
            <a:fld id="{81D60167-4931-47E6-BA6A-407CBD079E47}" type="slidenum">
              <a:rPr lang="el-GR" smtClean="0"/>
              <a:t>1</a:t>
            </a:fld>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759CBA-0018-493B-9A79-1085783437BB}"/>
              </a:ext>
            </a:extLst>
          </p:cNvPr>
          <p:cNvSpPr/>
          <p:nvPr/>
        </p:nvSpPr>
        <p:spPr>
          <a:xfrm>
            <a:off x="838200" y="6439847"/>
            <a:ext cx="10591800" cy="281295"/>
          </a:xfrm>
          <a:prstGeom prst="rect">
            <a:avLst/>
          </a:prstGeom>
        </p:spPr>
        <p:txBody>
          <a:bodyPr wrap="square">
            <a:spAutoFit/>
          </a:bodyPr>
          <a:lstStyle/>
          <a:p>
            <a:pPr marL="12700">
              <a:lnSpc>
                <a:spcPts val="1645"/>
              </a:lnSpc>
              <a:defRPr sz="1200">
                <a:solidFill>
                  <a:srgbClr val="002060"/>
                </a:solidFill>
                <a:latin typeface="Arial" panose="020B0604020202020204" pitchFamily="34" charset="0"/>
                <a:cs typeface="Arial" panose="020B0604020202020204" pitchFamily="34" charset="0"/>
              </a:defRPr>
            </a:pPr>
            <a:r>
              <a:rPr dirty="0" err="1"/>
              <a:t>Το</a:t>
            </a:r>
            <a:r>
              <a:rPr dirty="0"/>
              <a:t> </a:t>
            </a:r>
            <a:r>
              <a:rPr dirty="0" err="1"/>
              <a:t>έργο</a:t>
            </a:r>
            <a:r>
              <a:rPr dirty="0"/>
              <a:t> α</a:t>
            </a:r>
            <a:r>
              <a:rPr dirty="0" err="1"/>
              <a:t>υτό</a:t>
            </a:r>
            <a:r>
              <a:rPr dirty="0"/>
              <a:t> </a:t>
            </a:r>
            <a:r>
              <a:rPr dirty="0" err="1"/>
              <a:t>χρημ</a:t>
            </a:r>
            <a:r>
              <a:rPr dirty="0"/>
              <a:t>ατοδοτήθηκε από το πρόγραμμα LIFE της Ευρωπαϊκής Ένωσης στο πλαίσιο της συμφωνίας επιχορήγησης αριθ. 101077085</a:t>
            </a:r>
          </a:p>
        </p:txBody>
      </p:sp>
      <p:sp>
        <p:nvSpPr>
          <p:cNvPr id="4" name="Rectangle 3">
            <a:extLst>
              <a:ext uri="{FF2B5EF4-FFF2-40B4-BE49-F238E27FC236}">
                <a16:creationId xmlns:a16="http://schemas.microsoft.com/office/drawing/2014/main" id="{55EA989B-63A9-4D3E-93B6-7D71634BA8B4}"/>
              </a:ext>
            </a:extLst>
          </p:cNvPr>
          <p:cNvSpPr/>
          <p:nvPr/>
        </p:nvSpPr>
        <p:spPr>
          <a:xfrm>
            <a:off x="2171700" y="495074"/>
            <a:ext cx="7848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1600" b="1">
                <a:latin typeface="Arial" panose="020B0604020202020204" pitchFamily="34" charset="0"/>
                <a:cs typeface="Arial" panose="020B0604020202020204" pitchFamily="34" charset="0"/>
              </a:defRPr>
            </a:pPr>
            <a:r>
              <a:rPr lang="el-GR" dirty="0">
                <a:solidFill>
                  <a:srgbClr val="ED237A"/>
                </a:solidFill>
              </a:rPr>
              <a:t>Η άποψη του Δήμου </a:t>
            </a:r>
            <a:r>
              <a:rPr lang="el-GR" dirty="0">
                <a:solidFill>
                  <a:srgbClr val="002060"/>
                </a:solidFill>
              </a:rPr>
              <a:t>για την υποστήριξη και τη συνεργασία με τις Ενεργειακές Κοινότητες</a:t>
            </a:r>
            <a:endParaRPr lang="el-GR" sz="1600" b="1" dirty="0">
              <a:solidFill>
                <a:schemeClr val="tx2"/>
              </a:solidFill>
              <a:latin typeface="Arial" panose="020B0604020202020204" pitchFamily="34" charset="0"/>
              <a:cs typeface="Arial" panose="020B0604020202020204" pitchFamily="34" charset="0"/>
            </a:endParaRPr>
          </a:p>
          <a:p>
            <a:pPr algn="ctr">
              <a:defRPr sz="1600" b="1">
                <a:latin typeface="Arial" panose="020B0604020202020204" pitchFamily="34" charset="0"/>
                <a:cs typeface="Arial" panose="020B0604020202020204" pitchFamily="34" charset="0"/>
              </a:defRPr>
            </a:pPr>
            <a:endParaRPr sz="1600" b="1" dirty="0">
              <a:solidFill>
                <a:schemeClr val="tx2"/>
              </a:solidFill>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9B5CCECF-EBE0-4A16-A9AE-1F83C7724FC6}"/>
              </a:ext>
            </a:extLst>
          </p:cNvPr>
          <p:cNvGraphicFramePr/>
          <p:nvPr>
            <p:extLst>
              <p:ext uri="{D42A27DB-BD31-4B8C-83A1-F6EECF244321}">
                <p14:modId xmlns:p14="http://schemas.microsoft.com/office/powerpoint/2010/main" val="3415775046"/>
              </p:ext>
            </p:extLst>
          </p:nvPr>
        </p:nvGraphicFramePr>
        <p:xfrm>
          <a:off x="304800" y="914400"/>
          <a:ext cx="11844000" cy="5223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2C7C8EA3-D226-4977-8EDF-2357436A5700}"/>
              </a:ext>
            </a:extLst>
          </p:cNvPr>
          <p:cNvSpPr>
            <a:spLocks noGrp="1"/>
          </p:cNvSpPr>
          <p:nvPr>
            <p:ph type="sldNum" sz="quarter" idx="7"/>
          </p:nvPr>
        </p:nvSpPr>
        <p:spPr>
          <a:xfrm>
            <a:off x="11730222" y="6450078"/>
            <a:ext cx="309377" cy="179321"/>
          </a:xfrm>
        </p:spPr>
        <p:txBody>
          <a:bodyPr/>
          <a:lstStyle/>
          <a:p>
            <a:pPr marL="38100">
              <a:lnSpc>
                <a:spcPts val="1370"/>
              </a:lnSpc>
            </a:pPr>
            <a:fld id="{81D60167-4931-47E6-BA6A-407CBD079E47}" type="slidenum">
              <a:rPr lang="el-GR" smtClean="0"/>
              <a:t>10</a:t>
            </a:fld>
            <a:endParaRPr lang="el-GR"/>
          </a:p>
        </p:txBody>
      </p:sp>
      <p:sp>
        <p:nvSpPr>
          <p:cNvPr id="6" name="Rectangle 5">
            <a:extLst>
              <a:ext uri="{FF2B5EF4-FFF2-40B4-BE49-F238E27FC236}">
                <a16:creationId xmlns:a16="http://schemas.microsoft.com/office/drawing/2014/main" id="{50ED820C-97C5-41D4-B4A0-067DCBBD2A2E}"/>
              </a:ext>
            </a:extLst>
          </p:cNvPr>
          <p:cNvSpPr/>
          <p:nvPr/>
        </p:nvSpPr>
        <p:spPr>
          <a:xfrm>
            <a:off x="5257800" y="1066800"/>
            <a:ext cx="1676400" cy="76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1100" b="1">
                <a:latin typeface="Arial" panose="020B0604020202020204" pitchFamily="34" charset="0"/>
                <a:cs typeface="Arial" panose="020B0604020202020204" pitchFamily="34" charset="0"/>
              </a:defRPr>
            </a:pPr>
            <a:r>
              <a:rPr dirty="0" err="1"/>
              <a:t>Εσωτερικές</a:t>
            </a:r>
            <a:r>
              <a:rPr dirty="0"/>
              <a:t> </a:t>
            </a:r>
            <a:r>
              <a:rPr dirty="0" err="1"/>
              <a:t>δυνάμεις</a:t>
            </a:r>
            <a:r>
              <a:rPr dirty="0"/>
              <a:t> και α</a:t>
            </a:r>
            <a:r>
              <a:rPr dirty="0" err="1"/>
              <a:t>δυν</a:t>
            </a:r>
            <a:r>
              <a:rPr dirty="0"/>
              <a:t>αμίες τ</a:t>
            </a:r>
            <a:r>
              <a:rPr lang="el-GR" dirty="0"/>
              <a:t>ου Δήμου</a:t>
            </a:r>
            <a:endParaRPr sz="11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8722662-6EA1-42BB-9670-6E9473581461}"/>
              </a:ext>
            </a:extLst>
          </p:cNvPr>
          <p:cNvSpPr/>
          <p:nvPr/>
        </p:nvSpPr>
        <p:spPr>
          <a:xfrm>
            <a:off x="5257800" y="5244791"/>
            <a:ext cx="1676400" cy="685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1100" b="1">
                <a:latin typeface="Arial" panose="020B0604020202020204" pitchFamily="34" charset="0"/>
                <a:cs typeface="Arial" panose="020B0604020202020204" pitchFamily="34" charset="0"/>
              </a:defRPr>
            </a:pPr>
            <a:r>
              <a:rPr dirty="0" err="1"/>
              <a:t>Συνεργ</a:t>
            </a:r>
            <a:r>
              <a:rPr dirty="0"/>
              <a:t>ασία με</a:t>
            </a:r>
            <a:r>
              <a:rPr lang="el-GR" dirty="0"/>
              <a:t> τις Ενεργειακές Κοινότητες</a:t>
            </a:r>
            <a:endParaRPr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1757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5517"/>
            <a:ext cx="12192000" cy="6858000"/>
            <a:chOff x="0" y="0"/>
            <a:chExt cx="12192000" cy="6858000"/>
          </a:xfrm>
        </p:grpSpPr>
        <p:sp>
          <p:nvSpPr>
            <p:cNvPr id="3" name="object 3"/>
            <p:cNvSpPr/>
            <p:nvPr/>
          </p:nvSpPr>
          <p:spPr>
            <a:xfrm>
              <a:off x="0" y="0"/>
              <a:ext cx="12191975" cy="6857986"/>
            </a:xfrm>
            <a:prstGeom prst="rect">
              <a:avLst/>
            </a:prstGeom>
            <a:blipFill>
              <a:blip r:embed="rId2" cstate="print"/>
              <a:stretch>
                <a:fillRect/>
              </a:stretch>
            </a:blipFill>
          </p:spPr>
          <p:txBody>
            <a:bodyPr wrap="square" lIns="0" tIns="0" rIns="0" bIns="0"/>
            <a:lstStyle/>
            <a:p>
              <a:endParaRPr/>
            </a:p>
          </p:txBody>
        </p:sp>
        <p:sp>
          <p:nvSpPr>
            <p:cNvPr id="4" name="object 4"/>
            <p:cNvSpPr/>
            <p:nvPr/>
          </p:nvSpPr>
          <p:spPr>
            <a:xfrm>
              <a:off x="123099" y="6197912"/>
              <a:ext cx="781048" cy="552448"/>
            </a:xfrm>
            <a:prstGeom prst="rect">
              <a:avLst/>
            </a:prstGeom>
            <a:blipFill>
              <a:blip r:embed="rId3" cstate="print"/>
              <a:stretch>
                <a:fillRect/>
              </a:stretch>
            </a:blipFill>
          </p:spPr>
          <p:txBody>
            <a:bodyPr wrap="square" lIns="0" tIns="0" rIns="0" bIns="0"/>
            <a:lstStyle/>
            <a:p>
              <a:endParaRPr/>
            </a:p>
          </p:txBody>
        </p:sp>
      </p:grpSp>
      <p:sp>
        <p:nvSpPr>
          <p:cNvPr id="6" name="object 6"/>
          <p:cNvSpPr txBox="1">
            <a:spLocks noGrp="1"/>
          </p:cNvSpPr>
          <p:nvPr>
            <p:ph type="sldNum" sz="quarter" idx="7"/>
          </p:nvPr>
        </p:nvSpPr>
        <p:spPr>
          <a:prstGeom prst="rect">
            <a:avLst/>
          </a:prstGeom>
        </p:spPr>
        <p:txBody>
          <a:bodyPr vert="horz" wrap="square" lIns="0" tIns="0" rIns="0" bIns="0">
            <a:spAutoFit/>
          </a:bodyPr>
          <a:lstStyle/>
          <a:p>
            <a:pPr marL="38100">
              <a:lnSpc>
                <a:spcPts val="1370"/>
              </a:lnSpc>
            </a:pPr>
            <a:fld id="{81D60167-4931-47E6-BA6A-407CBD079E47}" type="slidenum">
              <a:rPr dirty="0"/>
              <a:t>2</a:t>
            </a:fld>
            <a:endParaRPr dirty="0"/>
          </a:p>
        </p:txBody>
      </p:sp>
      <p:graphicFrame>
        <p:nvGraphicFramePr>
          <p:cNvPr id="7" name="Table 6">
            <a:extLst>
              <a:ext uri="{FF2B5EF4-FFF2-40B4-BE49-F238E27FC236}">
                <a16:creationId xmlns:a16="http://schemas.microsoft.com/office/drawing/2014/main" id="{C453E834-731A-41B1-9FCD-85BD26FE0606}"/>
              </a:ext>
            </a:extLst>
          </p:cNvPr>
          <p:cNvGraphicFramePr>
            <a:graphicFrameLocks noGrp="1"/>
          </p:cNvGraphicFramePr>
          <p:nvPr>
            <p:extLst>
              <p:ext uri="{D42A27DB-BD31-4B8C-83A1-F6EECF244321}">
                <p14:modId xmlns:p14="http://schemas.microsoft.com/office/powerpoint/2010/main" val="3884766641"/>
              </p:ext>
            </p:extLst>
          </p:nvPr>
        </p:nvGraphicFramePr>
        <p:xfrm>
          <a:off x="228600" y="990601"/>
          <a:ext cx="6477000" cy="2133599"/>
        </p:xfrm>
        <a:graphic>
          <a:graphicData uri="http://schemas.openxmlformats.org/drawingml/2006/table">
            <a:tbl>
              <a:tblPr firstRow="1" firstCol="1" bandRow="1">
                <a:tableStyleId>{5C22544A-7EE6-4342-B048-85BDC9FD1C3A}</a:tableStyleId>
              </a:tblPr>
              <a:tblGrid>
                <a:gridCol w="2058565">
                  <a:extLst>
                    <a:ext uri="{9D8B030D-6E8A-4147-A177-3AD203B41FA5}">
                      <a16:colId xmlns:a16="http://schemas.microsoft.com/office/drawing/2014/main" val="2672567236"/>
                    </a:ext>
                  </a:extLst>
                </a:gridCol>
                <a:gridCol w="4418435">
                  <a:extLst>
                    <a:ext uri="{9D8B030D-6E8A-4147-A177-3AD203B41FA5}">
                      <a16:colId xmlns:a16="http://schemas.microsoft.com/office/drawing/2014/main" val="1206683585"/>
                    </a:ext>
                  </a:extLst>
                </a:gridCol>
              </a:tblGrid>
              <a:tr h="379070">
                <a:tc>
                  <a:txBody>
                    <a:bodyPr/>
                    <a:lstStyle/>
                    <a:p>
                      <a:pPr algn="ctr">
                        <a:lnSpc>
                          <a:spcPts val="1900"/>
                        </a:lnSpc>
                        <a:spcAft>
                          <a:spcPts val="0"/>
                        </a:spcAft>
                        <a:defRPr sz="1100">
                          <a:effectLst/>
                          <a:latin typeface="Arial" panose="020B0604020202020204" pitchFamily="34" charset="0"/>
                          <a:cs typeface="Arial" panose="020B0604020202020204" pitchFamily="34" charset="0"/>
                        </a:defRPr>
                      </a:pPr>
                      <a:r>
                        <a:rPr lang="el-GR" dirty="0"/>
                        <a:t>Όνομα</a:t>
                      </a:r>
                      <a:r>
                        <a:rPr dirty="0"/>
                        <a:t> έργου</a:t>
                      </a:r>
                      <a:endParaRPr sz="1100" dirty="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1900"/>
                        </a:lnSpc>
                        <a:spcAft>
                          <a:spcPts val="0"/>
                        </a:spcAft>
                        <a:defRPr sz="1100">
                          <a:effectLst/>
                          <a:latin typeface="Arial" panose="020B0604020202020204" pitchFamily="34" charset="0"/>
                          <a:cs typeface="Arial" panose="020B0604020202020204" pitchFamily="34" charset="0"/>
                        </a:defRPr>
                      </a:pPr>
                      <a:r>
                        <a:rPr dirty="0"/>
                        <a:t>LIFE LOOP — </a:t>
                      </a:r>
                      <a:r>
                        <a:rPr lang="en-US" dirty="0"/>
                        <a:t>Energy Communities – Local Ownership of Power</a:t>
                      </a:r>
                      <a:endParaRPr sz="1100" dirty="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1321324"/>
                  </a:ext>
                </a:extLst>
              </a:tr>
              <a:tr h="281030">
                <a:tc>
                  <a:txBody>
                    <a:bodyPr/>
                    <a:lstStyle/>
                    <a:p>
                      <a:pPr algn="ctr">
                        <a:lnSpc>
                          <a:spcPts val="1900"/>
                        </a:lnSpc>
                        <a:spcAft>
                          <a:spcPts val="0"/>
                        </a:spcAft>
                        <a:defRPr sz="1100">
                          <a:effectLst/>
                          <a:latin typeface="Arial" panose="020B0604020202020204" pitchFamily="34" charset="0"/>
                          <a:cs typeface="Arial" panose="020B0604020202020204" pitchFamily="34" charset="0"/>
                        </a:defRPr>
                      </a:pPr>
                      <a:r>
                        <a:t>Συμφωνία επιχορήγησης</a:t>
                      </a:r>
                      <a:endParaRPr sz="110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1900"/>
                        </a:lnSpc>
                        <a:spcAft>
                          <a:spcPts val="0"/>
                        </a:spcAft>
                        <a:defRPr sz="1100" b="1">
                          <a:solidFill>
                            <a:schemeClr val="bg1"/>
                          </a:solidFill>
                          <a:effectLst/>
                          <a:latin typeface="Arial" panose="020B0604020202020204" pitchFamily="34" charset="0"/>
                          <a:cs typeface="Arial" panose="020B0604020202020204" pitchFamily="34" charset="0"/>
                        </a:defRPr>
                      </a:pPr>
                      <a:r>
                        <a:t>101077085</a:t>
                      </a:r>
                      <a:endParaRPr sz="1100" b="1">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0913253"/>
                  </a:ext>
                </a:extLst>
              </a:tr>
              <a:tr h="281030">
                <a:tc>
                  <a:txBody>
                    <a:bodyPr/>
                    <a:lstStyle/>
                    <a:p>
                      <a:pPr algn="ctr">
                        <a:lnSpc>
                          <a:spcPts val="1900"/>
                        </a:lnSpc>
                        <a:spcAft>
                          <a:spcPts val="0"/>
                        </a:spcAft>
                        <a:defRPr sz="1100">
                          <a:effectLst/>
                          <a:latin typeface="Arial" panose="020B0604020202020204" pitchFamily="34" charset="0"/>
                          <a:cs typeface="Arial" panose="020B0604020202020204" pitchFamily="34" charset="0"/>
                        </a:defRPr>
                      </a:pPr>
                      <a:r>
                        <a:t>Διάρκεια έργου</a:t>
                      </a:r>
                      <a:endParaRPr sz="110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900"/>
                        </a:lnSpc>
                        <a:spcAft>
                          <a:spcPts val="0"/>
                        </a:spcAft>
                        <a:defRPr sz="1100" b="1">
                          <a:solidFill>
                            <a:schemeClr val="bg1"/>
                          </a:solidFill>
                          <a:effectLst/>
                          <a:latin typeface="Arial" panose="020B0604020202020204" pitchFamily="34" charset="0"/>
                          <a:cs typeface="Arial" panose="020B0604020202020204" pitchFamily="34" charset="0"/>
                        </a:defRPr>
                      </a:pPr>
                      <a:r>
                        <a:t>2022-2025</a:t>
                      </a:r>
                      <a:endParaRPr sz="1100" b="1">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6638000"/>
                  </a:ext>
                </a:extLst>
              </a:tr>
              <a:tr h="281030">
                <a:tc>
                  <a:txBody>
                    <a:bodyPr/>
                    <a:lstStyle/>
                    <a:p>
                      <a:pPr algn="ctr">
                        <a:lnSpc>
                          <a:spcPts val="1900"/>
                        </a:lnSpc>
                        <a:spcAft>
                          <a:spcPts val="0"/>
                        </a:spcAft>
                        <a:defRPr sz="1100">
                          <a:effectLst/>
                          <a:latin typeface="Arial" panose="020B0604020202020204" pitchFamily="34" charset="0"/>
                          <a:cs typeface="Arial" panose="020B0604020202020204" pitchFamily="34" charset="0"/>
                        </a:defRPr>
                      </a:pPr>
                      <a:r>
                        <a:t>Συντονιστής έργου</a:t>
                      </a:r>
                      <a:endParaRPr sz="110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900"/>
                        </a:lnSpc>
                        <a:spcAft>
                          <a:spcPts val="0"/>
                        </a:spcAft>
                        <a:defRPr sz="1100" b="1">
                          <a:solidFill>
                            <a:schemeClr val="bg1"/>
                          </a:solidFill>
                          <a:effectLst/>
                          <a:latin typeface="Arial" panose="020B0604020202020204" pitchFamily="34" charset="0"/>
                          <a:cs typeface="Arial" panose="020B0604020202020204" pitchFamily="34" charset="0"/>
                        </a:defRPr>
                      </a:pPr>
                      <a:r>
                        <a:rPr lang="en-US" sz="1100" b="1" dirty="0">
                          <a:solidFill>
                            <a:schemeClr val="bg1"/>
                          </a:solidFill>
                          <a:effectLst/>
                          <a:latin typeface="Arial" panose="020B0604020202020204" pitchFamily="34" charset="0"/>
                          <a:ea typeface="MS PGothic" panose="020B0600070205080204" pitchFamily="34" charset="-128"/>
                          <a:cs typeface="Arial" panose="020B0604020202020204" pitchFamily="34" charset="0"/>
                        </a:rPr>
                        <a:t>Energy Cities</a:t>
                      </a:r>
                      <a:endParaRPr sz="1100" b="1" dirty="0">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9535937"/>
                  </a:ext>
                </a:extLst>
              </a:tr>
              <a:tr h="911439">
                <a:tc>
                  <a:txBody>
                    <a:bodyPr/>
                    <a:lstStyle/>
                    <a:p>
                      <a:pPr algn="ctr">
                        <a:lnSpc>
                          <a:spcPts val="1900"/>
                        </a:lnSpc>
                        <a:spcAft>
                          <a:spcPts val="0"/>
                        </a:spcAft>
                        <a:defRPr sz="1100">
                          <a:effectLst/>
                          <a:latin typeface="Arial" panose="020B0604020202020204" pitchFamily="34" charset="0"/>
                          <a:cs typeface="Arial" panose="020B0604020202020204" pitchFamily="34" charset="0"/>
                        </a:defRPr>
                      </a:pPr>
                      <a:r>
                        <a:t>Δέσμη εργασιών </a:t>
                      </a:r>
                      <a:endParaRPr sz="1100">
                        <a:effectLst/>
                        <a:latin typeface="Arial" panose="020B0604020202020204" pitchFamily="34" charset="0"/>
                        <a:cs typeface="Arial" panose="020B0604020202020204" pitchFamily="34" charset="0"/>
                      </a:endParaRPr>
                    </a:p>
                    <a:p>
                      <a:pPr algn="ctr">
                        <a:lnSpc>
                          <a:spcPts val="1900"/>
                        </a:lnSpc>
                        <a:spcAft>
                          <a:spcPts val="0"/>
                        </a:spcAft>
                        <a:defRPr sz="1100">
                          <a:effectLst/>
                          <a:latin typeface="Arial" panose="020B0604020202020204" pitchFamily="34" charset="0"/>
                          <a:cs typeface="Arial" panose="020B0604020202020204" pitchFamily="34" charset="0"/>
                        </a:defRPr>
                      </a:pPr>
                      <a:r>
                        <a:t>Παραδοτέο </a:t>
                      </a:r>
                      <a:endParaRPr sz="1100">
                        <a:effectLst/>
                        <a:latin typeface="Arial" panose="020B0604020202020204" pitchFamily="34" charset="0"/>
                        <a:cs typeface="Arial" panose="020B0604020202020204" pitchFamily="34" charset="0"/>
                      </a:endParaRPr>
                    </a:p>
                    <a:p>
                      <a:pPr algn="ctr">
                        <a:lnSpc>
                          <a:spcPts val="1900"/>
                        </a:lnSpc>
                        <a:spcAft>
                          <a:spcPts val="0"/>
                        </a:spcAft>
                        <a:defRPr sz="1100">
                          <a:effectLst/>
                          <a:latin typeface="Arial" panose="020B0604020202020204" pitchFamily="34" charset="0"/>
                          <a:cs typeface="Arial" panose="020B0604020202020204" pitchFamily="34" charset="0"/>
                        </a:defRPr>
                      </a:pPr>
                      <a:r>
                        <a:t>Υπεύθυνος εταίρος</a:t>
                      </a:r>
                      <a:endParaRPr sz="110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900"/>
                        </a:lnSpc>
                        <a:spcAft>
                          <a:spcPts val="0"/>
                        </a:spcAft>
                        <a:defRPr sz="1100" b="1">
                          <a:solidFill>
                            <a:schemeClr val="bg1"/>
                          </a:solidFill>
                          <a:effectLst/>
                          <a:latin typeface="Arial" panose="020B0604020202020204" pitchFamily="34" charset="0"/>
                          <a:cs typeface="Arial" panose="020B0604020202020204" pitchFamily="34" charset="0"/>
                        </a:defRPr>
                      </a:pPr>
                      <a:r>
                        <a:rPr lang="el-GR" dirty="0"/>
                        <a:t>Πακέτο Εργασίας </a:t>
                      </a:r>
                      <a:r>
                        <a:rPr dirty="0"/>
                        <a:t>5 </a:t>
                      </a:r>
                      <a:endParaRPr sz="1100" b="1" dirty="0">
                        <a:solidFill>
                          <a:schemeClr val="bg1"/>
                        </a:solidFill>
                        <a:effectLst/>
                        <a:latin typeface="Arial" panose="020B0604020202020204" pitchFamily="34" charset="0"/>
                        <a:cs typeface="Arial" panose="020B0604020202020204" pitchFamily="34" charset="0"/>
                      </a:endParaRPr>
                    </a:p>
                    <a:p>
                      <a:pPr algn="ctr">
                        <a:lnSpc>
                          <a:spcPts val="1900"/>
                        </a:lnSpc>
                        <a:spcAft>
                          <a:spcPts val="0"/>
                        </a:spcAft>
                        <a:defRPr sz="1100" b="1">
                          <a:solidFill>
                            <a:schemeClr val="bg1"/>
                          </a:solidFill>
                          <a:effectLst/>
                          <a:latin typeface="Arial" panose="020B0604020202020204" pitchFamily="34" charset="0"/>
                          <a:cs typeface="Arial" panose="020B0604020202020204" pitchFamily="34" charset="0"/>
                        </a:defRPr>
                      </a:pPr>
                      <a:r>
                        <a:rPr dirty="0"/>
                        <a:t>D5.2 </a:t>
                      </a:r>
                      <a:r>
                        <a:rPr lang="el-GR" dirty="0"/>
                        <a:t>Πακέτο Οδηγών και Υποδειγμάτων</a:t>
                      </a:r>
                      <a:r>
                        <a:rPr dirty="0"/>
                        <a:t> </a:t>
                      </a:r>
                      <a:endParaRPr lang="el-GR" dirty="0"/>
                    </a:p>
                    <a:p>
                      <a:pPr algn="ctr">
                        <a:lnSpc>
                          <a:spcPts val="1900"/>
                        </a:lnSpc>
                        <a:spcAft>
                          <a:spcPts val="0"/>
                        </a:spcAft>
                        <a:defRPr sz="1100" b="1">
                          <a:solidFill>
                            <a:schemeClr val="bg1"/>
                          </a:solidFill>
                          <a:effectLst/>
                          <a:latin typeface="Arial" panose="020B0604020202020204" pitchFamily="34" charset="0"/>
                          <a:cs typeface="Arial" panose="020B0604020202020204" pitchFamily="34" charset="0"/>
                        </a:defRPr>
                      </a:pPr>
                      <a:r>
                        <a:rPr lang="en-US" sz="1100" b="1" dirty="0">
                          <a:solidFill>
                            <a:schemeClr val="bg1"/>
                          </a:solidFill>
                          <a:effectLst/>
                          <a:latin typeface="Arial" panose="020B0604020202020204" pitchFamily="34" charset="0"/>
                          <a:cs typeface="Arial" panose="020B0604020202020204" pitchFamily="34" charset="0"/>
                        </a:rPr>
                        <a:t>Electra Energy Cooperative</a:t>
                      </a:r>
                      <a:endParaRPr sz="1100" b="1" dirty="0">
                        <a:solidFill>
                          <a:schemeClr val="bg1"/>
                        </a:solidFill>
                        <a:effectLst/>
                        <a:latin typeface="Arial" panose="020B060402020202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0013736"/>
                  </a:ext>
                </a:extLst>
              </a:tr>
            </a:tbl>
          </a:graphicData>
        </a:graphic>
      </p:graphicFrame>
      <p:sp>
        <p:nvSpPr>
          <p:cNvPr id="8" name="Rectangle 1">
            <a:extLst>
              <a:ext uri="{FF2B5EF4-FFF2-40B4-BE49-F238E27FC236}">
                <a16:creationId xmlns:a16="http://schemas.microsoft.com/office/drawing/2014/main" id="{60635245-0AD1-47CC-AD0D-0EA9847C4AC5}"/>
              </a:ext>
            </a:extLst>
          </p:cNvPr>
          <p:cNvSpPr>
            <a:spLocks noChangeArrowheads="1"/>
          </p:cNvSpPr>
          <p:nvPr/>
        </p:nvSpPr>
        <p:spPr bwMode="auto">
          <a:xfrm>
            <a:off x="309377" y="3413483"/>
            <a:ext cx="761542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l-GR" sz="1600" b="1" dirty="0">
                <a:solidFill>
                  <a:schemeClr val="bg1"/>
                </a:solidFill>
              </a:rPr>
              <a:t>Δήλωση Αποποίησης Ευθύνης</a:t>
            </a:r>
            <a:endParaRPr lang="el-GR" sz="1600" dirty="0">
              <a:solidFill>
                <a:schemeClr val="bg1"/>
              </a:solidFill>
            </a:endParaRPr>
          </a:p>
          <a:p>
            <a:r>
              <a:rPr lang="el-GR" sz="1400" dirty="0">
                <a:solidFill>
                  <a:schemeClr val="bg1"/>
                </a:solidFill>
              </a:rPr>
              <a:t>Το παρόν υπόδειγμα προορίζεται </a:t>
            </a:r>
            <a:r>
              <a:rPr lang="el-GR" sz="1400" b="1" dirty="0">
                <a:solidFill>
                  <a:srgbClr val="FFC000"/>
                </a:solidFill>
              </a:rPr>
              <a:t>αποκλειστικά και μόνον ως εργαλείο καθοδήγησης.</a:t>
            </a:r>
            <a:endParaRPr lang="el-GR" sz="1400" dirty="0">
              <a:solidFill>
                <a:srgbClr val="FFC000"/>
              </a:solidFill>
            </a:endParaRPr>
          </a:p>
          <a:p>
            <a:r>
              <a:rPr lang="el-GR" sz="1400" dirty="0">
                <a:solidFill>
                  <a:schemeClr val="bg1"/>
                </a:solidFill>
              </a:rPr>
              <a:t> </a:t>
            </a:r>
          </a:p>
          <a:p>
            <a:r>
              <a:rPr lang="el-GR" sz="1400" dirty="0">
                <a:solidFill>
                  <a:schemeClr val="bg1"/>
                </a:solidFill>
              </a:rPr>
              <a:t>Η αποκλειστική ευθύνη για την παρούσα δημοσίευση έγκειται με τους συγγραφείς και αντανακλά μόνο την άποψη αυτών. Οι απόψεις που εκφράζονται δεν αντικατοπτρίζουν απαραίτητα αυτές της Ευρωπαϊκής Επιτροπής ή της CINEA. Ούτε η Ευρωπαϊκή Ένωση ούτε ο αρμόδιος φορέας χρηματοδότησης φέρουν ευθύνη ως προς τις πληροφορίες που παρουσιάζονται στο παρόν έγγραφο.</a:t>
            </a:r>
          </a:p>
          <a:p>
            <a:r>
              <a:rPr lang="el-GR" sz="1400" dirty="0">
                <a:solidFill>
                  <a:schemeClr val="bg1"/>
                </a:solidFill>
              </a:rPr>
              <a:t> </a:t>
            </a:r>
          </a:p>
          <a:p>
            <a:r>
              <a:rPr lang="el-GR" sz="1400" dirty="0">
                <a:solidFill>
                  <a:schemeClr val="bg1"/>
                </a:solidFill>
              </a:rPr>
              <a:t>Η κοινοπραξία LIFE LOOP στο σύνολό της, καθώς και κάθε μεμονωμένος εταίρος, δεν παρέχει καμία εγγύηση ότι οι πληροφορίες που παρουσιάζονται στο παρόν έγγραφο είναι κατάλληλες για άμεση χρήση και δεν αναλαμβάνει καμία ευθύνη για οποιαδήποτε απώλεια ή ζημία που υποστεί οποιοδήποτε πρόσωπο και/ή οντότητα χρησιμοποιώντας αυτές τις πληροφορίες.</a:t>
            </a:r>
          </a:p>
          <a:p>
            <a:pPr marL="0" marR="0" lvl="0" indent="0" algn="l" defTabSz="914400" rtl="0" eaLnBrk="0" fontAlgn="base" latinLnBrk="0" hangingPunct="0">
              <a:lnSpc>
                <a:spcPct val="100000"/>
              </a:lnSpc>
              <a:spcBef>
                <a:spcPct val="0"/>
              </a:spcBef>
              <a:spcAft>
                <a:spcPct val="0"/>
              </a:spcAft>
              <a:buClrTx/>
              <a:buSzTx/>
              <a:buFontTx/>
              <a:buNone/>
              <a:tabLst/>
              <a:defRPr sz="1200" b="1">
                <a:ln>
                  <a:noFill/>
                </a:ln>
                <a:solidFill>
                  <a:schemeClr val="bg1"/>
                </a:solidFill>
                <a:effectLst/>
                <a:latin typeface="Arial" panose="020B0604020202020204" pitchFamily="34" charset="0"/>
                <a:cs typeface="MS PGothic" panose="020B0600070205080204" pitchFamily="34" charset="-128"/>
              </a:defRPr>
            </a:pPr>
            <a:endParaRPr kumimoji="0" sz="1000" b="0" i="0" u="none" strike="noStrike" cap="none" normalizeH="0" baseline="0" dirty="0">
              <a:ln>
                <a:noFill/>
              </a:ln>
              <a:solidFill>
                <a:schemeClr val="bg1"/>
              </a:solidFill>
              <a:effectLst/>
              <a:latin typeface="Arial" panose="020B0604020202020204" pitchFamily="34" charset="0"/>
            </a:endParaRPr>
          </a:p>
        </p:txBody>
      </p:sp>
      <p:sp>
        <p:nvSpPr>
          <p:cNvPr id="9" name="Rectangle 8">
            <a:extLst>
              <a:ext uri="{FF2B5EF4-FFF2-40B4-BE49-F238E27FC236}">
                <a16:creationId xmlns:a16="http://schemas.microsoft.com/office/drawing/2014/main" id="{64359A82-FF9A-4104-8168-39A16D033A55}"/>
              </a:ext>
            </a:extLst>
          </p:cNvPr>
          <p:cNvSpPr/>
          <p:nvPr/>
        </p:nvSpPr>
        <p:spPr>
          <a:xfrm>
            <a:off x="898866" y="6456497"/>
            <a:ext cx="10068653" cy="278346"/>
          </a:xfrm>
          <a:prstGeom prst="rect">
            <a:avLst/>
          </a:prstGeom>
        </p:spPr>
        <p:txBody>
          <a:bodyPr wrap="square">
            <a:spAutoFit/>
          </a:bodyPr>
          <a:lstStyle/>
          <a:p>
            <a:pPr marL="12700">
              <a:lnSpc>
                <a:spcPts val="1645"/>
              </a:lnSpc>
              <a:defRPr sz="1200">
                <a:solidFill>
                  <a:schemeClr val="bg1"/>
                </a:solidFill>
                <a:latin typeface="Arial" panose="020B0604020202020204" pitchFamily="34" charset="0"/>
                <a:cs typeface="Arial" panose="020B0604020202020204" pitchFamily="34" charset="0"/>
              </a:defRPr>
            </a:pPr>
            <a:r>
              <a:rPr lang="el-GR" sz="1100" dirty="0"/>
              <a:t>Το έργο χρηματοδοτήθηκε</a:t>
            </a:r>
            <a:r>
              <a:rPr sz="1100" dirty="0"/>
              <a:t> από το πρόγραμμα LIFE της Ευρωπαϊκής Ένωσης στο πλαίσιο της συμφωνίας επιχορήγησης αριθ. 101077085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a:spAutoFit/>
          </a:bodyPr>
          <a:lstStyle/>
          <a:p>
            <a:pPr marL="38100">
              <a:lnSpc>
                <a:spcPts val="1370"/>
              </a:lnSpc>
            </a:pPr>
            <a:fld id="{81D60167-4931-47E6-BA6A-407CBD079E47}" type="slidenum">
              <a:rPr dirty="0"/>
              <a:t>3</a:t>
            </a:fld>
            <a:endParaRPr dirty="0"/>
          </a:p>
        </p:txBody>
      </p:sp>
      <p:sp>
        <p:nvSpPr>
          <p:cNvPr id="4" name="Rectangle 3">
            <a:extLst>
              <a:ext uri="{FF2B5EF4-FFF2-40B4-BE49-F238E27FC236}">
                <a16:creationId xmlns:a16="http://schemas.microsoft.com/office/drawing/2014/main" id="{598B6CE3-8EFF-47AD-84B1-27DCF98DC045}"/>
              </a:ext>
            </a:extLst>
          </p:cNvPr>
          <p:cNvSpPr/>
          <p:nvPr/>
        </p:nvSpPr>
        <p:spPr>
          <a:xfrm>
            <a:off x="380999" y="533400"/>
            <a:ext cx="11501623" cy="56670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a:defRPr sz="2000" b="1">
                <a:solidFill>
                  <a:schemeClr val="tx2"/>
                </a:solidFill>
                <a:latin typeface="Arial" panose="020B0604020202020204" pitchFamily="34" charset="0"/>
                <a:cs typeface="Arial" panose="020B0604020202020204" pitchFamily="34" charset="0"/>
              </a:defRPr>
            </a:pPr>
            <a:r>
              <a:rPr lang="el-GR" sz="1600" dirty="0"/>
              <a:t>Εισαγωγικές παρατηρήσεις</a:t>
            </a:r>
          </a:p>
          <a:p>
            <a:pPr>
              <a:defRPr sz="2000" b="1">
                <a:solidFill>
                  <a:schemeClr val="tx2"/>
                </a:solidFill>
                <a:latin typeface="Arial" panose="020B0604020202020204" pitchFamily="34" charset="0"/>
                <a:cs typeface="Arial" panose="020B0604020202020204" pitchFamily="34" charset="0"/>
              </a:defRPr>
            </a:pPr>
            <a:endParaRPr lang="el-GR" sz="1400" dirty="0">
              <a:solidFill>
                <a:schemeClr val="tx2"/>
              </a:solidFill>
              <a:latin typeface="Arial" panose="020B0604020202020204" pitchFamily="34" charset="0"/>
              <a:cs typeface="Arial" panose="020B0604020202020204" pitchFamily="34" charset="0"/>
            </a:endParaRPr>
          </a:p>
          <a:p>
            <a:pPr algn="just">
              <a:defRPr sz="1400">
                <a:solidFill>
                  <a:schemeClr val="tx2"/>
                </a:solidFill>
                <a:latin typeface="Arial" panose="020B0604020202020204" pitchFamily="34" charset="0"/>
                <a:cs typeface="Arial" panose="020B0604020202020204" pitchFamily="34" charset="0"/>
              </a:defRPr>
            </a:pPr>
            <a:r>
              <a:rPr lang="el-GR" sz="1400" dirty="0">
                <a:solidFill>
                  <a:schemeClr val="tx2"/>
                </a:solidFill>
                <a:latin typeface="Arial" panose="020B0604020202020204" pitchFamily="34" charset="0"/>
                <a:cs typeface="Arial" panose="020B0604020202020204" pitchFamily="34" charset="0"/>
              </a:rPr>
              <a:t>Στην Ευρώπη</a:t>
            </a:r>
            <a:r>
              <a:rPr sz="1400" dirty="0"/>
              <a:t>, αλλά και σε παγκόσμιο επίπεδο, τα </a:t>
            </a:r>
            <a:r>
              <a:rPr lang="el-GR" sz="1400" dirty="0"/>
              <a:t>κοινοτικά ενεργειακά έργα κερδίζουν</a:t>
            </a:r>
            <a:r>
              <a:rPr sz="1400" dirty="0"/>
              <a:t> όλο και </a:t>
            </a:r>
            <a:r>
              <a:rPr lang="el-GR" sz="1400" dirty="0"/>
              <a:t>περισσότερη προσοχή </a:t>
            </a:r>
            <a:r>
              <a:rPr sz="1400" dirty="0"/>
              <a:t>και αναγνωρίζονται ως η λύση για την επίτευξη </a:t>
            </a:r>
            <a:r>
              <a:rPr sz="1400" b="1" dirty="0">
                <a:solidFill>
                  <a:srgbClr val="ED237A"/>
                </a:solidFill>
              </a:rPr>
              <a:t>μιας δημοκρατική</a:t>
            </a:r>
            <a:r>
              <a:rPr lang="el-GR" sz="1400" b="1" dirty="0">
                <a:solidFill>
                  <a:srgbClr val="ED237A"/>
                </a:solidFill>
              </a:rPr>
              <a:t>ς </a:t>
            </a:r>
            <a:r>
              <a:rPr sz="1400" b="1" dirty="0">
                <a:solidFill>
                  <a:srgbClr val="ED237A"/>
                </a:solidFill>
              </a:rPr>
              <a:t>κα</a:t>
            </a:r>
            <a:r>
              <a:rPr lang="el-GR" sz="1400" b="1" dirty="0">
                <a:solidFill>
                  <a:srgbClr val="ED237A"/>
                </a:solidFill>
              </a:rPr>
              <a:t>ι χωρίς αποκλεισμούς βιώσιμης ενεργειακής</a:t>
            </a:r>
            <a:r>
              <a:rPr sz="1400" b="1" dirty="0">
                <a:solidFill>
                  <a:srgbClr val="ED237A"/>
                </a:solidFill>
              </a:rPr>
              <a:t> μετάβασης</a:t>
            </a:r>
            <a:r>
              <a:rPr sz="1400" dirty="0"/>
              <a:t>,</a:t>
            </a:r>
            <a:r>
              <a:rPr lang="el-GR" sz="1400" dirty="0"/>
              <a:t> με τους πολίτες και τις τοπικές κοινότητες στο επίκεντρο</a:t>
            </a:r>
            <a:r>
              <a:rPr sz="1400" dirty="0"/>
              <a:t>. </a:t>
            </a:r>
            <a:r>
              <a:rPr lang="el-GR" sz="1400" dirty="0"/>
              <a:t>Οι ενεργειακέ</a:t>
            </a:r>
            <a:r>
              <a:rPr sz="1400" dirty="0"/>
              <a:t>ς κοινότητες συμβάλλουν σημαντικά στην αύξηση των επενδύσεων σε τοπικά έργα ανανεώσιμων πηγών ενέργειας, εξασφαλίζοντας </a:t>
            </a:r>
            <a:r>
              <a:rPr lang="el-GR" sz="1400" dirty="0"/>
              <a:t>παράλληλα</a:t>
            </a:r>
            <a:r>
              <a:rPr sz="1400" dirty="0"/>
              <a:t> </a:t>
            </a:r>
            <a:r>
              <a:rPr lang="el-GR" sz="1400" dirty="0"/>
              <a:t>την κοινωνική αποδοχή. Επιπλέον</a:t>
            </a:r>
            <a:r>
              <a:rPr sz="1400" dirty="0"/>
              <a:t>, </a:t>
            </a:r>
            <a:r>
              <a:rPr lang="el-GR" sz="1400" dirty="0"/>
              <a:t>οι πρωτοβουλίες</a:t>
            </a:r>
            <a:r>
              <a:rPr sz="1400" dirty="0"/>
              <a:t> πολιτών και </a:t>
            </a:r>
            <a:r>
              <a:rPr lang="el-GR" sz="1400" dirty="0"/>
              <a:t>οι</a:t>
            </a:r>
            <a:r>
              <a:rPr sz="1400" dirty="0"/>
              <a:t> </a:t>
            </a:r>
            <a:r>
              <a:rPr lang="el-GR" sz="1400" dirty="0"/>
              <a:t>Ενεργειακές</a:t>
            </a:r>
            <a:r>
              <a:rPr sz="1400" dirty="0"/>
              <a:t> </a:t>
            </a:r>
            <a:r>
              <a:rPr lang="el-GR" sz="1400" dirty="0"/>
              <a:t>Κοινότητες συνδέονται</a:t>
            </a:r>
            <a:r>
              <a:rPr sz="1400" dirty="0"/>
              <a:t> στενά με το τοπικό περιβάλλον</a:t>
            </a:r>
            <a:r>
              <a:rPr lang="en-US" sz="1400" dirty="0"/>
              <a:t> </a:t>
            </a:r>
            <a:r>
              <a:rPr lang="el-GR" sz="1400" dirty="0"/>
              <a:t>και</a:t>
            </a:r>
            <a:r>
              <a:rPr sz="1400" dirty="0"/>
              <a:t> υλοποιούν τα έργα τους</a:t>
            </a:r>
            <a:r>
              <a:rPr lang="el-GR" sz="1400" dirty="0"/>
              <a:t> με σεβασμό προς αυτό</a:t>
            </a:r>
            <a:r>
              <a:rPr sz="1400" dirty="0"/>
              <a:t>, επιτυγχάνοντας την επιθυμητή ισορροπία μεταξύ ανανεώσιμων πηγών ενέργειας και προστασίας του περιβάλλοντος. </a:t>
            </a:r>
            <a:r>
              <a:rPr sz="1400" dirty="0">
                <a:solidFill>
                  <a:schemeClr val="tx2"/>
                </a:solidFill>
              </a:rPr>
              <a:t>Η</a:t>
            </a:r>
            <a:r>
              <a:rPr lang="el-GR" sz="1400" dirty="0">
                <a:solidFill>
                  <a:schemeClr val="tx2"/>
                </a:solidFill>
              </a:rPr>
              <a:t> επίτευξη</a:t>
            </a:r>
            <a:r>
              <a:rPr sz="1400" dirty="0">
                <a:solidFill>
                  <a:schemeClr val="tx2"/>
                </a:solidFill>
              </a:rPr>
              <a:t> </a:t>
            </a:r>
            <a:r>
              <a:rPr lang="el-GR" sz="1400" dirty="0">
                <a:solidFill>
                  <a:schemeClr val="tx2"/>
                </a:solidFill>
              </a:rPr>
              <a:t>των ανωτέρω στόχων προϋποθέτει ότι τα έργα πραγματοποιούνται από τους πολίτες και τις </a:t>
            </a:r>
            <a:r>
              <a:rPr lang="el-GR" sz="1400" dirty="0" err="1">
                <a:solidFill>
                  <a:schemeClr val="tx2"/>
                </a:solidFill>
              </a:rPr>
              <a:t>μικρο</a:t>
            </a:r>
            <a:r>
              <a:rPr lang="el-GR" sz="1400" dirty="0">
                <a:solidFill>
                  <a:schemeClr val="tx2"/>
                </a:solidFill>
              </a:rPr>
              <a:t>-μεσαίες επιχειρήσεις</a:t>
            </a:r>
            <a:r>
              <a:rPr sz="1400" dirty="0">
                <a:solidFill>
                  <a:schemeClr val="tx2"/>
                </a:solidFill>
              </a:rPr>
              <a:t>, με την ενεργό υποστήριξη και/ή συμμετοχή των τοπικών δημόσιων αρχών</a:t>
            </a:r>
            <a:r>
              <a:rPr lang="el-GR" sz="1400" dirty="0">
                <a:solidFill>
                  <a:schemeClr val="tx2"/>
                </a:solidFill>
              </a:rPr>
              <a:t>, προκειμένου η τοπική κοινωνία και οικονομία να απολαμβάνει</a:t>
            </a:r>
            <a:r>
              <a:rPr lang="en-US" sz="1400" dirty="0">
                <a:solidFill>
                  <a:schemeClr val="tx2"/>
                </a:solidFill>
              </a:rPr>
              <a:t> </a:t>
            </a:r>
            <a:r>
              <a:rPr lang="el-GR" sz="1400" dirty="0">
                <a:solidFill>
                  <a:schemeClr val="tx2"/>
                </a:solidFill>
              </a:rPr>
              <a:t>στο μέγιστο τα παραγόμενα οφέλη</a:t>
            </a:r>
            <a:r>
              <a:rPr sz="1400" dirty="0">
                <a:solidFill>
                  <a:schemeClr val="tx2"/>
                </a:solidFill>
              </a:rPr>
              <a:t>. </a:t>
            </a:r>
            <a:endParaRPr lang="el-GR" sz="1400" dirty="0">
              <a:solidFill>
                <a:schemeClr val="tx2"/>
              </a:solidFill>
            </a:endParaRPr>
          </a:p>
          <a:p>
            <a:pPr algn="just">
              <a:defRPr sz="1400">
                <a:solidFill>
                  <a:schemeClr val="tx2"/>
                </a:solidFill>
                <a:latin typeface="Arial" panose="020B0604020202020204" pitchFamily="34" charset="0"/>
                <a:cs typeface="Arial" panose="020B0604020202020204" pitchFamily="34" charset="0"/>
              </a:defRPr>
            </a:pPr>
            <a:endParaRPr lang="el-GR" sz="1400" dirty="0">
              <a:solidFill>
                <a:schemeClr val="tx2"/>
              </a:solidFill>
            </a:endParaRPr>
          </a:p>
          <a:p>
            <a:pPr algn="just">
              <a:defRPr sz="1400">
                <a:latin typeface="Arial" panose="020B0604020202020204" pitchFamily="34" charset="0"/>
                <a:cs typeface="Arial" panose="020B0604020202020204" pitchFamily="34" charset="0"/>
              </a:defRPr>
            </a:pPr>
            <a:r>
              <a:rPr lang="el-GR" sz="1400" dirty="0">
                <a:solidFill>
                  <a:schemeClr val="tx2"/>
                </a:solidFill>
              </a:rPr>
              <a:t>Οι Δήμοι μπορούν να κινητοποιήσουν τις τοπικές κοινότητες με ποικίλους τρόπους, να έχουν πρόσβαση σε δημόσιους πόρους, γη, δίκτυα καθώς και να αναπτύξουν στρατηγικές και υποστηρικτικές πολιτικές. Επιπροσθέτως, παρόλο που οι Δήμοι έχουν</a:t>
            </a:r>
            <a:r>
              <a:rPr sz="1400" dirty="0">
                <a:solidFill>
                  <a:schemeClr val="tx2"/>
                </a:solidFill>
              </a:rPr>
              <a:t> δεσμευτεί για την επίτευξη ενεργειακών, κλιματικών και περιβαλλοντικών στόχων, η </a:t>
            </a:r>
            <a:r>
              <a:rPr lang="el-GR" sz="1400" dirty="0">
                <a:solidFill>
                  <a:schemeClr val="tx2"/>
                </a:solidFill>
              </a:rPr>
              <a:t>υλοποίησή τους</a:t>
            </a:r>
            <a:r>
              <a:rPr sz="1400" dirty="0">
                <a:solidFill>
                  <a:schemeClr val="tx2"/>
                </a:solidFill>
              </a:rPr>
              <a:t> μπορεί να </a:t>
            </a:r>
            <a:r>
              <a:rPr lang="el-GR" sz="1400" dirty="0">
                <a:solidFill>
                  <a:schemeClr val="tx2"/>
                </a:solidFill>
              </a:rPr>
              <a:t>καταστεί δυσχερής</a:t>
            </a:r>
            <a:r>
              <a:rPr sz="1400" dirty="0">
                <a:solidFill>
                  <a:schemeClr val="tx2"/>
                </a:solidFill>
              </a:rPr>
              <a:t>, ιδίως χωρίς την υποστήριξη και </a:t>
            </a:r>
            <a:r>
              <a:rPr lang="el-GR" sz="1400" dirty="0">
                <a:solidFill>
                  <a:schemeClr val="tx2"/>
                </a:solidFill>
              </a:rPr>
              <a:t>τη συμμετοχή</a:t>
            </a:r>
            <a:r>
              <a:rPr sz="1400" dirty="0">
                <a:solidFill>
                  <a:schemeClr val="tx2"/>
                </a:solidFill>
              </a:rPr>
              <a:t> </a:t>
            </a:r>
            <a:r>
              <a:rPr lang="el-GR" sz="1400" dirty="0">
                <a:solidFill>
                  <a:schemeClr val="tx2"/>
                </a:solidFill>
              </a:rPr>
              <a:t>των πολιτών, γεγονός που αποδεικνύει </a:t>
            </a:r>
            <a:r>
              <a:rPr lang="el-GR" sz="1400" b="1" dirty="0">
                <a:solidFill>
                  <a:srgbClr val="FFC000"/>
                </a:solidFill>
              </a:rPr>
              <a:t>τους κοινούς στόχους και το κοινό έδαφος </a:t>
            </a:r>
            <a:r>
              <a:rPr lang="el-GR" sz="1400" dirty="0">
                <a:solidFill>
                  <a:schemeClr val="tx2"/>
                </a:solidFill>
              </a:rPr>
              <a:t>που μοιράζονται οι Δήμοι με τις Ενεργειακές Κοινότητες.</a:t>
            </a:r>
            <a:r>
              <a:rPr sz="1400" dirty="0">
                <a:solidFill>
                  <a:schemeClr val="tx2"/>
                </a:solidFill>
              </a:rPr>
              <a:t> </a:t>
            </a:r>
            <a:r>
              <a:rPr lang="el-GR" sz="1400" dirty="0">
                <a:solidFill>
                  <a:schemeClr val="tx2"/>
                </a:solidFill>
              </a:rPr>
              <a:t>Ως εκ τούτου</a:t>
            </a:r>
            <a:r>
              <a:rPr sz="1400" dirty="0">
                <a:solidFill>
                  <a:schemeClr val="tx2"/>
                </a:solidFill>
              </a:rPr>
              <a:t>, η </a:t>
            </a:r>
            <a:r>
              <a:rPr lang="el-GR" sz="1400" dirty="0">
                <a:solidFill>
                  <a:schemeClr val="tx2"/>
                </a:solidFill>
              </a:rPr>
              <a:t>δημιουργία μιας σταθερής </a:t>
            </a:r>
            <a:r>
              <a:rPr sz="1400" dirty="0">
                <a:solidFill>
                  <a:schemeClr val="tx2"/>
                </a:solidFill>
              </a:rPr>
              <a:t>και </a:t>
            </a:r>
            <a:r>
              <a:rPr lang="el-GR" sz="1400" dirty="0">
                <a:solidFill>
                  <a:schemeClr val="tx2"/>
                </a:solidFill>
              </a:rPr>
              <a:t>ουσιαστικής συνεργασίας μεταξύ αυτών </a:t>
            </a:r>
            <a:r>
              <a:rPr sz="1400" dirty="0" err="1">
                <a:solidFill>
                  <a:schemeClr val="tx2"/>
                </a:solidFill>
              </a:rPr>
              <a:t>των</a:t>
            </a:r>
            <a:r>
              <a:rPr sz="1400" dirty="0">
                <a:solidFill>
                  <a:schemeClr val="tx2"/>
                </a:solidFill>
              </a:rPr>
              <a:t> μερών μπορεί να αποφέρει οφέλη τόσο</a:t>
            </a:r>
            <a:r>
              <a:rPr lang="el-GR" sz="1400" dirty="0">
                <a:solidFill>
                  <a:schemeClr val="tx2"/>
                </a:solidFill>
              </a:rPr>
              <a:t> για τους ίδιους τους φορείς όσο και</a:t>
            </a:r>
            <a:r>
              <a:rPr sz="1400" dirty="0">
                <a:solidFill>
                  <a:schemeClr val="tx2"/>
                </a:solidFill>
              </a:rPr>
              <a:t> για την ευρύτερη τοπική κοινωνί</a:t>
            </a:r>
            <a:r>
              <a:rPr lang="el-GR" sz="1400" dirty="0">
                <a:solidFill>
                  <a:schemeClr val="tx2"/>
                </a:solidFill>
              </a:rPr>
              <a:t>α.</a:t>
            </a:r>
          </a:p>
          <a:p>
            <a:pPr algn="just">
              <a:defRPr sz="1400">
                <a:latin typeface="Arial" panose="020B0604020202020204" pitchFamily="34" charset="0"/>
                <a:cs typeface="Arial" panose="020B0604020202020204" pitchFamily="34" charset="0"/>
              </a:defRPr>
            </a:pPr>
            <a:endParaRPr sz="1400" dirty="0">
              <a:solidFill>
                <a:schemeClr val="tx2"/>
              </a:solidFill>
              <a:latin typeface="Arial" panose="020B0604020202020204" pitchFamily="34" charset="0"/>
              <a:cs typeface="Arial" panose="020B0604020202020204" pitchFamily="34" charset="0"/>
            </a:endParaRPr>
          </a:p>
          <a:p>
            <a:pPr algn="just">
              <a:defRPr sz="1400">
                <a:latin typeface="Arial" panose="020B0604020202020204" pitchFamily="34" charset="0"/>
                <a:cs typeface="Arial" panose="020B0604020202020204" pitchFamily="34" charset="0"/>
              </a:defRPr>
            </a:pPr>
            <a:r>
              <a:rPr lang="el-GR" sz="1400" dirty="0">
                <a:solidFill>
                  <a:schemeClr val="tx2"/>
                </a:solidFill>
              </a:rPr>
              <a:t>Η συνεργασία, όμως, μεταξύ των </a:t>
            </a:r>
            <a:r>
              <a:rPr sz="1400" dirty="0" err="1">
                <a:solidFill>
                  <a:schemeClr val="tx2"/>
                </a:solidFill>
              </a:rPr>
              <a:t>Ενεργει</a:t>
            </a:r>
            <a:r>
              <a:rPr sz="1400" dirty="0">
                <a:solidFill>
                  <a:schemeClr val="tx2"/>
                </a:solidFill>
              </a:rPr>
              <a:t>ακών Κοινοτήτων και των </a:t>
            </a:r>
            <a:r>
              <a:rPr lang="el-GR" sz="1400" dirty="0">
                <a:solidFill>
                  <a:schemeClr val="tx2"/>
                </a:solidFill>
              </a:rPr>
              <a:t>Δήμων</a:t>
            </a:r>
            <a:r>
              <a:rPr sz="1400" dirty="0">
                <a:solidFill>
                  <a:schemeClr val="tx2"/>
                </a:solidFill>
              </a:rPr>
              <a:t> για την ανάπτυξη κοινοτικών ενεργειακών έργων μπορεί να </a:t>
            </a:r>
            <a:r>
              <a:rPr lang="el-GR" sz="1400" dirty="0">
                <a:solidFill>
                  <a:schemeClr val="tx2"/>
                </a:solidFill>
              </a:rPr>
              <a:t>συναντήσει αρκετά και ποικίλα εμπόδια</a:t>
            </a:r>
            <a:r>
              <a:rPr sz="1400" dirty="0">
                <a:solidFill>
                  <a:schemeClr val="tx2"/>
                </a:solidFill>
              </a:rPr>
              <a:t>.</a:t>
            </a:r>
            <a:r>
              <a:rPr lang="el-GR" sz="1400" dirty="0">
                <a:solidFill>
                  <a:schemeClr val="tx2"/>
                </a:solidFill>
              </a:rPr>
              <a:t> Έτσι, ο</a:t>
            </a:r>
            <a:r>
              <a:rPr sz="1400" dirty="0">
                <a:solidFill>
                  <a:schemeClr val="tx2"/>
                </a:solidFill>
              </a:rPr>
              <a:t> </a:t>
            </a:r>
            <a:r>
              <a:rPr lang="el-GR" sz="1400" b="1" dirty="0">
                <a:solidFill>
                  <a:srgbClr val="2AE6C7"/>
                </a:solidFill>
              </a:rPr>
              <a:t>εντοπισμός </a:t>
            </a:r>
            <a:r>
              <a:rPr sz="1400" b="1" dirty="0">
                <a:solidFill>
                  <a:srgbClr val="2AE6C7"/>
                </a:solidFill>
              </a:rPr>
              <a:t>και η ανάλυση</a:t>
            </a:r>
            <a:r>
              <a:rPr lang="el-GR" sz="1400" b="1" dirty="0">
                <a:solidFill>
                  <a:srgbClr val="2AE6C7"/>
                </a:solidFill>
              </a:rPr>
              <a:t> </a:t>
            </a:r>
            <a:r>
              <a:rPr sz="1400" dirty="0" err="1">
                <a:solidFill>
                  <a:schemeClr val="tx2"/>
                </a:solidFill>
              </a:rPr>
              <a:t>των</a:t>
            </a:r>
            <a:r>
              <a:rPr sz="1400" dirty="0">
                <a:solidFill>
                  <a:schemeClr val="tx2"/>
                </a:solidFill>
              </a:rPr>
              <a:t> εμποδίων και των </a:t>
            </a:r>
            <a:r>
              <a:rPr lang="el-GR" sz="1400" dirty="0">
                <a:solidFill>
                  <a:schemeClr val="tx2"/>
                </a:solidFill>
              </a:rPr>
              <a:t>δυνατοτήτων συνεργασίας </a:t>
            </a:r>
            <a:r>
              <a:rPr sz="1400" dirty="0">
                <a:solidFill>
                  <a:schemeClr val="tx2"/>
                </a:solidFill>
              </a:rPr>
              <a:t>μπ</a:t>
            </a:r>
            <a:r>
              <a:rPr sz="1400" dirty="0" err="1">
                <a:solidFill>
                  <a:schemeClr val="tx2"/>
                </a:solidFill>
              </a:rPr>
              <a:t>ορεί</a:t>
            </a:r>
            <a:r>
              <a:rPr sz="1400" dirty="0">
                <a:solidFill>
                  <a:schemeClr val="tx2"/>
                </a:solidFill>
              </a:rPr>
              <a:t> να </a:t>
            </a:r>
            <a:r>
              <a:rPr lang="el-GR" sz="1400" dirty="0">
                <a:solidFill>
                  <a:schemeClr val="tx2"/>
                </a:solidFill>
              </a:rPr>
              <a:t>διευκολύνει την καλύτερη προπαρασκευαστική διαδικασία, προκειμένου να ξεπεραστούν τα αναγνωρισμένα εμπόδια και να αξιοποιηθούν πλήρως οι αναγνωρισμένες δυνατότητες συνεργασίας.</a:t>
            </a:r>
            <a:endParaRPr sz="1400" dirty="0">
              <a:solidFill>
                <a:schemeClr val="tx2"/>
              </a:solidFill>
            </a:endParaRPr>
          </a:p>
        </p:txBody>
      </p:sp>
      <p:sp>
        <p:nvSpPr>
          <p:cNvPr id="5" name="Rectangle 4">
            <a:extLst>
              <a:ext uri="{FF2B5EF4-FFF2-40B4-BE49-F238E27FC236}">
                <a16:creationId xmlns:a16="http://schemas.microsoft.com/office/drawing/2014/main" id="{EA5E2AE6-F82F-4AE5-908C-6B76C74258FA}"/>
              </a:ext>
            </a:extLst>
          </p:cNvPr>
          <p:cNvSpPr/>
          <p:nvPr/>
        </p:nvSpPr>
        <p:spPr>
          <a:xfrm>
            <a:off x="876300" y="6439832"/>
            <a:ext cx="10439400" cy="278346"/>
          </a:xfrm>
          <a:prstGeom prst="rect">
            <a:avLst/>
          </a:prstGeom>
        </p:spPr>
        <p:txBody>
          <a:bodyPr wrap="square">
            <a:spAutoFit/>
          </a:bodyPr>
          <a:lstStyle/>
          <a:p>
            <a:pPr marL="12700">
              <a:lnSpc>
                <a:spcPts val="1645"/>
              </a:lnSpc>
              <a:defRPr sz="1200">
                <a:solidFill>
                  <a:srgbClr val="002060"/>
                </a:solidFill>
                <a:latin typeface="Arial" panose="020B0604020202020204" pitchFamily="34" charset="0"/>
                <a:cs typeface="Arial" panose="020B0604020202020204" pitchFamily="34" charset="0"/>
              </a:defRPr>
            </a:pPr>
            <a:r>
              <a:rPr sz="1100" dirty="0" err="1"/>
              <a:t>Το</a:t>
            </a:r>
            <a:r>
              <a:rPr sz="1100" dirty="0"/>
              <a:t> </a:t>
            </a:r>
            <a:r>
              <a:rPr sz="1100" dirty="0" err="1"/>
              <a:t>έργο</a:t>
            </a:r>
            <a:r>
              <a:rPr sz="1100" dirty="0"/>
              <a:t> α</a:t>
            </a:r>
            <a:r>
              <a:rPr sz="1100" dirty="0" err="1"/>
              <a:t>υτό</a:t>
            </a:r>
            <a:r>
              <a:rPr sz="1100" dirty="0"/>
              <a:t> </a:t>
            </a:r>
            <a:r>
              <a:rPr sz="1100" dirty="0" err="1"/>
              <a:t>χρημ</a:t>
            </a:r>
            <a:r>
              <a:rPr sz="1100" dirty="0"/>
              <a:t>ατοδοτήθηκε από το πρόγραμμα LIFE της Ευρωπαϊκής Ένωσης στο πλαίσιο της συμφωνίας επιχορήγησης αριθ. 101077085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a:spAutoFit/>
          </a:bodyPr>
          <a:lstStyle/>
          <a:p>
            <a:pPr marL="38100">
              <a:lnSpc>
                <a:spcPts val="1370"/>
              </a:lnSpc>
            </a:pPr>
            <a:fld id="{81D60167-4931-47E6-BA6A-407CBD079E47}" type="slidenum">
              <a:rPr dirty="0"/>
              <a:t>4</a:t>
            </a:fld>
            <a:endParaRPr dirty="0"/>
          </a:p>
        </p:txBody>
      </p:sp>
      <p:sp>
        <p:nvSpPr>
          <p:cNvPr id="4" name="Rectangle 3">
            <a:extLst>
              <a:ext uri="{FF2B5EF4-FFF2-40B4-BE49-F238E27FC236}">
                <a16:creationId xmlns:a16="http://schemas.microsoft.com/office/drawing/2014/main" id="{1ABBF935-2561-4E0E-89BD-3D74D9BD7FDC}"/>
              </a:ext>
            </a:extLst>
          </p:cNvPr>
          <p:cNvSpPr/>
          <p:nvPr/>
        </p:nvSpPr>
        <p:spPr>
          <a:xfrm>
            <a:off x="332791" y="938986"/>
            <a:ext cx="11397431" cy="502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2" anchor="t"/>
          <a:lstStyle/>
          <a:p>
            <a:pPr algn="just">
              <a:defRPr sz="1400">
                <a:solidFill>
                  <a:schemeClr val="tx2"/>
                </a:solidFill>
                <a:latin typeface="Arial" panose="020B0604020202020204" pitchFamily="34" charset="0"/>
                <a:cs typeface="Arial" panose="020B0604020202020204" pitchFamily="34" charset="0"/>
              </a:defRPr>
            </a:pPr>
            <a:r>
              <a:rPr lang="el-GR" dirty="0"/>
              <a:t>Στο ακόλουθο υπόδειγμα ανάλυσης των ευκαιριών και των φραγμών που αντιμετωπίζουν τα έργα των Ενεργειακών Κοινοτήτων, θα χρησιμοποιήσουμε </a:t>
            </a:r>
            <a:r>
              <a:rPr lang="el-GR" b="1" dirty="0">
                <a:solidFill>
                  <a:srgbClr val="FFC000"/>
                </a:solidFill>
              </a:rPr>
              <a:t>ως βάση </a:t>
            </a:r>
            <a:r>
              <a:rPr lang="el-GR" dirty="0"/>
              <a:t>το μοντέλο ανάλυσης </a:t>
            </a:r>
            <a:r>
              <a:rPr lang="en-US" dirty="0"/>
              <a:t>SWOT</a:t>
            </a:r>
            <a:r>
              <a:rPr lang="el-GR" dirty="0"/>
              <a:t>, </a:t>
            </a:r>
            <a:r>
              <a:rPr dirty="0" err="1"/>
              <a:t>το</a:t>
            </a:r>
            <a:r>
              <a:rPr dirty="0"/>
              <a:t> οπ</a:t>
            </a:r>
            <a:r>
              <a:rPr dirty="0" err="1"/>
              <a:t>οίο</a:t>
            </a:r>
            <a:r>
              <a:rPr dirty="0"/>
              <a:t> α</a:t>
            </a:r>
            <a:r>
              <a:rPr dirty="0" err="1"/>
              <a:t>ξιολογεί</a:t>
            </a:r>
            <a:r>
              <a:rPr dirty="0"/>
              <a:t> </a:t>
            </a:r>
            <a:r>
              <a:rPr dirty="0" err="1"/>
              <a:t>τις</a:t>
            </a:r>
            <a:r>
              <a:rPr dirty="0"/>
              <a:t> </a:t>
            </a:r>
            <a:r>
              <a:rPr dirty="0" err="1"/>
              <a:t>δυνάμεις</a:t>
            </a:r>
            <a:r>
              <a:rPr dirty="0"/>
              <a:t>, </a:t>
            </a:r>
            <a:r>
              <a:rPr dirty="0" err="1"/>
              <a:t>τις</a:t>
            </a:r>
            <a:r>
              <a:rPr dirty="0"/>
              <a:t> α</a:t>
            </a:r>
            <a:r>
              <a:rPr dirty="0" err="1"/>
              <a:t>δυν</a:t>
            </a:r>
            <a:r>
              <a:rPr dirty="0"/>
              <a:t>αμίες, τις ευκαιρίες και τις απειλές (SWOT) ενός οργανισμού ή έργου</a:t>
            </a:r>
            <a:r>
              <a:rPr lang="el-GR" dirty="0"/>
              <a:t>. Ιδιαίτερη έμφαση θα δοθεί στη </a:t>
            </a:r>
            <a:r>
              <a:rPr dirty="0"/>
              <a:t> </a:t>
            </a:r>
            <a:r>
              <a:rPr dirty="0" err="1"/>
              <a:t>συνεργ</a:t>
            </a:r>
            <a:r>
              <a:rPr dirty="0"/>
              <a:t>ασία </a:t>
            </a:r>
            <a:r>
              <a:rPr lang="el-GR" dirty="0"/>
              <a:t>των Ενεργειακών Κοινοτήτων με</a:t>
            </a:r>
            <a:r>
              <a:rPr dirty="0"/>
              <a:t> τ</a:t>
            </a:r>
            <a:r>
              <a:rPr lang="el-GR" dirty="0" err="1"/>
              <a:t>ους</a:t>
            </a:r>
            <a:r>
              <a:rPr lang="el-GR" dirty="0"/>
              <a:t> Δήμους.</a:t>
            </a:r>
            <a:endParaRPr dirty="0"/>
          </a:p>
          <a:p>
            <a:pPr algn="just"/>
            <a:endParaRPr sz="1400" dirty="0">
              <a:solidFill>
                <a:schemeClr val="tx2"/>
              </a:solidFill>
              <a:latin typeface="Arial" panose="020B0604020202020204" pitchFamily="34" charset="0"/>
              <a:cs typeface="Arial" panose="020B0604020202020204" pitchFamily="34" charset="0"/>
            </a:endParaRPr>
          </a:p>
          <a:p>
            <a:pPr algn="just"/>
            <a:endParaRPr sz="1400" dirty="0">
              <a:solidFill>
                <a:schemeClr val="tx2"/>
              </a:solidFill>
              <a:latin typeface="Arial" panose="020B0604020202020204" pitchFamily="34" charset="0"/>
              <a:cs typeface="Arial" panose="020B0604020202020204" pitchFamily="34" charset="0"/>
            </a:endParaRPr>
          </a:p>
          <a:p>
            <a:pPr algn="just"/>
            <a:endParaRPr sz="1400" dirty="0">
              <a:solidFill>
                <a:schemeClr val="tx2"/>
              </a:solidFill>
              <a:latin typeface="Arial" panose="020B0604020202020204" pitchFamily="34" charset="0"/>
              <a:cs typeface="Arial" panose="020B0604020202020204" pitchFamily="34" charset="0"/>
            </a:endParaRPr>
          </a:p>
          <a:p>
            <a:pPr algn="just"/>
            <a:endParaRPr sz="1400" dirty="0">
              <a:solidFill>
                <a:schemeClr val="tx2"/>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887B7C3-DDF0-476F-ADDF-2CD6A23660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68" y="2384242"/>
            <a:ext cx="4657568" cy="3162232"/>
          </a:xfrm>
          <a:prstGeom prst="rect">
            <a:avLst/>
          </a:prstGeom>
        </p:spPr>
      </p:pic>
      <p:sp>
        <p:nvSpPr>
          <p:cNvPr id="9" name="Rectangle 8">
            <a:extLst>
              <a:ext uri="{FF2B5EF4-FFF2-40B4-BE49-F238E27FC236}">
                <a16:creationId xmlns:a16="http://schemas.microsoft.com/office/drawing/2014/main" id="{5397E0AF-AC31-4BF6-8E75-D38E05C49AD9}"/>
              </a:ext>
            </a:extLst>
          </p:cNvPr>
          <p:cNvSpPr/>
          <p:nvPr/>
        </p:nvSpPr>
        <p:spPr>
          <a:xfrm>
            <a:off x="5685576" y="2154725"/>
            <a:ext cx="6120847" cy="3816429"/>
          </a:xfrm>
          <a:prstGeom prst="rect">
            <a:avLst/>
          </a:prstGeom>
        </p:spPr>
        <p:txBody>
          <a:bodyPr wrap="square">
            <a:spAutoFit/>
          </a:bodyPr>
          <a:lstStyle/>
          <a:p>
            <a:pPr algn="ctr">
              <a:defRPr b="1">
                <a:solidFill>
                  <a:srgbClr val="ED237A"/>
                </a:solidFill>
                <a:latin typeface="Arial" panose="020B0604020202020204" pitchFamily="34" charset="0"/>
                <a:cs typeface="Arial" panose="020B0604020202020204" pitchFamily="34" charset="0"/>
              </a:defRPr>
            </a:pPr>
            <a:r>
              <a:rPr dirty="0" err="1"/>
              <a:t>Πώς</a:t>
            </a:r>
            <a:r>
              <a:rPr dirty="0"/>
              <a:t> να </a:t>
            </a:r>
            <a:r>
              <a:rPr dirty="0" err="1"/>
              <a:t>χρησιμο</a:t>
            </a:r>
            <a:r>
              <a:rPr dirty="0"/>
              <a:t>ποιήσετε αυτό το</a:t>
            </a:r>
            <a:r>
              <a:rPr lang="el-GR" dirty="0"/>
              <a:t> υπόδειγμα</a:t>
            </a:r>
          </a:p>
          <a:p>
            <a:pPr algn="ctr">
              <a:defRPr b="1">
                <a:solidFill>
                  <a:srgbClr val="ED237A"/>
                </a:solidFill>
                <a:latin typeface="Arial" panose="020B0604020202020204" pitchFamily="34" charset="0"/>
                <a:cs typeface="Arial" panose="020B0604020202020204" pitchFamily="34" charset="0"/>
              </a:defRPr>
            </a:pPr>
            <a:endParaRPr sz="1400" dirty="0">
              <a:solidFill>
                <a:schemeClr val="tx2"/>
              </a:solidFill>
              <a:latin typeface="Arial" panose="020B0604020202020204" pitchFamily="34" charset="0"/>
              <a:cs typeface="Arial" panose="020B0604020202020204" pitchFamily="34" charset="0"/>
            </a:endParaRPr>
          </a:p>
          <a:p>
            <a:pPr algn="just">
              <a:defRPr sz="1400">
                <a:latin typeface="Arial" panose="020B0604020202020204" pitchFamily="34" charset="0"/>
                <a:cs typeface="Arial" panose="020B0604020202020204" pitchFamily="34" charset="0"/>
              </a:defRPr>
            </a:pPr>
            <a:r>
              <a:rPr dirty="0">
                <a:solidFill>
                  <a:schemeClr val="tx2"/>
                </a:solidFill>
              </a:rPr>
              <a:t>Επ</a:t>
            </a:r>
            <a:r>
              <a:rPr dirty="0" err="1">
                <a:solidFill>
                  <a:schemeClr val="tx2"/>
                </a:solidFill>
              </a:rPr>
              <a:t>ισημ</a:t>
            </a:r>
            <a:r>
              <a:rPr dirty="0">
                <a:solidFill>
                  <a:schemeClr val="tx2"/>
                </a:solidFill>
              </a:rPr>
              <a:t>αίνεται</a:t>
            </a:r>
            <a:r>
              <a:rPr b="1" dirty="0">
                <a:solidFill>
                  <a:srgbClr val="ED237A"/>
                </a:solidFill>
              </a:rPr>
              <a:t> </a:t>
            </a:r>
            <a:r>
              <a:rPr dirty="0">
                <a:solidFill>
                  <a:schemeClr val="tx2"/>
                </a:solidFill>
              </a:rPr>
              <a:t>ότι το παρόν υπόδειγμα </a:t>
            </a:r>
            <a:r>
              <a:rPr lang="el-GR" dirty="0">
                <a:solidFill>
                  <a:schemeClr val="tx2"/>
                </a:solidFill>
              </a:rPr>
              <a:t>αποτελεί ένα εργαλείο </a:t>
            </a:r>
            <a:r>
              <a:rPr b="1" dirty="0">
                <a:solidFill>
                  <a:srgbClr val="FFC000"/>
                </a:solidFill>
              </a:rPr>
              <a:t>κα</a:t>
            </a:r>
            <a:r>
              <a:rPr b="1" dirty="0" err="1">
                <a:solidFill>
                  <a:srgbClr val="FFC000"/>
                </a:solidFill>
              </a:rPr>
              <a:t>θοδήγησης</a:t>
            </a:r>
            <a:r>
              <a:rPr lang="el-GR" b="1" dirty="0">
                <a:solidFill>
                  <a:schemeClr val="tx2"/>
                </a:solidFill>
              </a:rPr>
              <a:t>, </a:t>
            </a:r>
            <a:r>
              <a:rPr lang="el-GR" dirty="0">
                <a:solidFill>
                  <a:schemeClr val="tx2"/>
                </a:solidFill>
              </a:rPr>
              <a:t>θέτοντας μόνον κάποια βασικά </a:t>
            </a:r>
            <a:r>
              <a:rPr lang="el-GR" dirty="0" err="1">
                <a:solidFill>
                  <a:schemeClr val="tx2"/>
                </a:solidFill>
              </a:rPr>
              <a:t>σήμεια</a:t>
            </a:r>
            <a:r>
              <a:rPr lang="el-GR" dirty="0">
                <a:solidFill>
                  <a:schemeClr val="tx2"/>
                </a:solidFill>
              </a:rPr>
              <a:t> </a:t>
            </a:r>
            <a:r>
              <a:rPr dirty="0">
                <a:solidFill>
                  <a:schemeClr val="tx2"/>
                </a:solidFill>
              </a:rPr>
              <a:t>α</a:t>
            </a:r>
            <a:r>
              <a:rPr dirty="0" err="1">
                <a:solidFill>
                  <a:schemeClr val="tx2"/>
                </a:solidFill>
              </a:rPr>
              <a:t>νάλυσης</a:t>
            </a:r>
            <a:r>
              <a:rPr dirty="0">
                <a:solidFill>
                  <a:schemeClr val="tx2"/>
                </a:solidFill>
              </a:rPr>
              <a:t> των ευκαιριών και των εμποδίων.  </a:t>
            </a:r>
            <a:r>
              <a:rPr dirty="0" err="1">
                <a:solidFill>
                  <a:schemeClr val="tx2"/>
                </a:solidFill>
              </a:rPr>
              <a:t>Οι</a:t>
            </a:r>
            <a:r>
              <a:rPr dirty="0">
                <a:solidFill>
                  <a:schemeClr val="tx2"/>
                </a:solidFill>
              </a:rPr>
              <a:t> ανα</a:t>
            </a:r>
            <a:r>
              <a:rPr dirty="0" err="1">
                <a:solidFill>
                  <a:schemeClr val="tx2"/>
                </a:solidFill>
              </a:rPr>
              <a:t>γνώστες</a:t>
            </a:r>
            <a:r>
              <a:rPr dirty="0">
                <a:solidFill>
                  <a:schemeClr val="tx2"/>
                </a:solidFill>
              </a:rPr>
              <a:t> και </a:t>
            </a:r>
            <a:r>
              <a:rPr dirty="0" err="1">
                <a:solidFill>
                  <a:schemeClr val="tx2"/>
                </a:solidFill>
              </a:rPr>
              <a:t>οι</a:t>
            </a:r>
            <a:r>
              <a:rPr dirty="0">
                <a:solidFill>
                  <a:schemeClr val="tx2"/>
                </a:solidFill>
              </a:rPr>
              <a:t> </a:t>
            </a:r>
            <a:r>
              <a:rPr dirty="0" err="1">
                <a:solidFill>
                  <a:schemeClr val="tx2"/>
                </a:solidFill>
              </a:rPr>
              <a:t>χρήστες</a:t>
            </a:r>
            <a:r>
              <a:rPr dirty="0">
                <a:solidFill>
                  <a:schemeClr val="tx2"/>
                </a:solidFill>
              </a:rPr>
              <a:t> θα π</a:t>
            </a:r>
            <a:r>
              <a:rPr dirty="0" err="1">
                <a:solidFill>
                  <a:schemeClr val="tx2"/>
                </a:solidFill>
              </a:rPr>
              <a:t>ρέ</a:t>
            </a:r>
            <a:r>
              <a:rPr dirty="0">
                <a:solidFill>
                  <a:schemeClr val="tx2"/>
                </a:solidFill>
              </a:rPr>
              <a:t>πει </a:t>
            </a:r>
            <a:r>
              <a:rPr b="1" dirty="0">
                <a:solidFill>
                  <a:srgbClr val="ED237A"/>
                </a:solidFill>
              </a:rPr>
              <a:t>να προσαρμόσουν </a:t>
            </a:r>
            <a:r>
              <a:rPr dirty="0">
                <a:solidFill>
                  <a:schemeClr val="tx2"/>
                </a:solidFill>
              </a:rPr>
              <a:t>την ακόλουθη </a:t>
            </a:r>
            <a:r>
              <a:rPr lang="el-GR" dirty="0">
                <a:solidFill>
                  <a:schemeClr val="tx2"/>
                </a:solidFill>
              </a:rPr>
              <a:t>διαδικασία ανάλυσης</a:t>
            </a:r>
            <a:r>
              <a:rPr dirty="0">
                <a:solidFill>
                  <a:schemeClr val="tx2"/>
                </a:solidFill>
              </a:rPr>
              <a:t> ώστε να </a:t>
            </a:r>
            <a:r>
              <a:rPr lang="el-GR" dirty="0">
                <a:solidFill>
                  <a:schemeClr val="tx2"/>
                </a:solidFill>
              </a:rPr>
              <a:t>ανταποκρίνεται </a:t>
            </a:r>
            <a:r>
              <a:rPr dirty="0" err="1">
                <a:solidFill>
                  <a:schemeClr val="tx2"/>
                </a:solidFill>
              </a:rPr>
              <a:t>στις</a:t>
            </a:r>
            <a:r>
              <a:rPr dirty="0">
                <a:solidFill>
                  <a:schemeClr val="tx2"/>
                </a:solidFill>
              </a:rPr>
              <a:t> ανάγκες</a:t>
            </a:r>
            <a:r>
              <a:rPr lang="el-GR" dirty="0">
                <a:solidFill>
                  <a:schemeClr val="tx2"/>
                </a:solidFill>
              </a:rPr>
              <a:t> </a:t>
            </a:r>
            <a:r>
              <a:rPr dirty="0" err="1">
                <a:solidFill>
                  <a:schemeClr val="tx2"/>
                </a:solidFill>
              </a:rPr>
              <a:t>της</a:t>
            </a:r>
            <a:r>
              <a:rPr dirty="0">
                <a:solidFill>
                  <a:schemeClr val="tx2"/>
                </a:solidFill>
              </a:rPr>
              <a:t> </a:t>
            </a:r>
            <a:r>
              <a:rPr dirty="0" err="1">
                <a:solidFill>
                  <a:schemeClr val="tx2"/>
                </a:solidFill>
              </a:rPr>
              <a:t>Ενεργει</a:t>
            </a:r>
            <a:r>
              <a:rPr dirty="0">
                <a:solidFill>
                  <a:schemeClr val="tx2"/>
                </a:solidFill>
              </a:rPr>
              <a:t>ακής Κοινότητας</a:t>
            </a:r>
            <a:r>
              <a:rPr lang="el-GR" dirty="0">
                <a:solidFill>
                  <a:schemeClr val="tx2"/>
                </a:solidFill>
              </a:rPr>
              <a:t>.</a:t>
            </a:r>
            <a:r>
              <a:rPr dirty="0">
                <a:solidFill>
                  <a:schemeClr val="tx2"/>
                </a:solidFill>
              </a:rPr>
              <a:t> </a:t>
            </a:r>
            <a:r>
              <a:rPr lang="el-GR" dirty="0">
                <a:solidFill>
                  <a:schemeClr val="tx2"/>
                </a:solidFill>
              </a:rPr>
              <a:t>Μ</a:t>
            </a:r>
            <a:r>
              <a:rPr dirty="0">
                <a:solidFill>
                  <a:schemeClr val="tx2"/>
                </a:solidFill>
              </a:rPr>
              <a:t>ε β</a:t>
            </a:r>
            <a:r>
              <a:rPr dirty="0" err="1">
                <a:solidFill>
                  <a:schemeClr val="tx2"/>
                </a:solidFill>
              </a:rPr>
              <a:t>άση</a:t>
            </a:r>
            <a:r>
              <a:rPr lang="el-GR" dirty="0">
                <a:solidFill>
                  <a:schemeClr val="tx2"/>
                </a:solidFill>
              </a:rPr>
              <a:t>, λοιπόν, </a:t>
            </a:r>
            <a:r>
              <a:rPr dirty="0" err="1">
                <a:solidFill>
                  <a:schemeClr val="tx2"/>
                </a:solidFill>
              </a:rPr>
              <a:t>τις</a:t>
            </a:r>
            <a:r>
              <a:rPr dirty="0">
                <a:solidFill>
                  <a:schemeClr val="tx2"/>
                </a:solidFill>
              </a:rPr>
              <a:t> πληροφορίες και τις οδηγίες που παρέχονται, μπορείτε να σχεδιάσετε την ανάλυση SWOT για να </a:t>
            </a:r>
            <a:r>
              <a:rPr lang="el-GR" dirty="0">
                <a:solidFill>
                  <a:schemeClr val="tx2"/>
                </a:solidFill>
              </a:rPr>
              <a:t>αποτυπώσετε </a:t>
            </a:r>
            <a:r>
              <a:rPr dirty="0" err="1">
                <a:solidFill>
                  <a:schemeClr val="tx2"/>
                </a:solidFill>
              </a:rPr>
              <a:t>τις</a:t>
            </a:r>
            <a:r>
              <a:rPr dirty="0">
                <a:solidFill>
                  <a:schemeClr val="tx2"/>
                </a:solidFill>
              </a:rPr>
              <a:t> </a:t>
            </a:r>
            <a:r>
              <a:rPr dirty="0" err="1">
                <a:solidFill>
                  <a:schemeClr val="tx2"/>
                </a:solidFill>
              </a:rPr>
              <a:t>το</a:t>
            </a:r>
            <a:r>
              <a:rPr dirty="0">
                <a:solidFill>
                  <a:schemeClr val="tx2"/>
                </a:solidFill>
              </a:rPr>
              <a:t>πικές </a:t>
            </a:r>
            <a:r>
              <a:rPr lang="el-GR" dirty="0">
                <a:solidFill>
                  <a:schemeClr val="tx2"/>
                </a:solidFill>
              </a:rPr>
              <a:t>σας </a:t>
            </a:r>
            <a:r>
              <a:rPr dirty="0">
                <a:solidFill>
                  <a:schemeClr val="tx2"/>
                </a:solidFill>
              </a:rPr>
              <a:t>α</a:t>
            </a:r>
            <a:r>
              <a:rPr dirty="0" err="1">
                <a:solidFill>
                  <a:schemeClr val="tx2"/>
                </a:solidFill>
              </a:rPr>
              <a:t>νάγκε</a:t>
            </a:r>
            <a:r>
              <a:rPr lang="el-GR" dirty="0">
                <a:solidFill>
                  <a:schemeClr val="tx2"/>
                </a:solidFill>
              </a:rPr>
              <a:t>ς </a:t>
            </a:r>
            <a:r>
              <a:rPr dirty="0">
                <a:solidFill>
                  <a:schemeClr val="tx2"/>
                </a:solidFill>
              </a:rPr>
              <a:t>και να π</a:t>
            </a:r>
            <a:r>
              <a:rPr dirty="0" err="1">
                <a:solidFill>
                  <a:schemeClr val="tx2"/>
                </a:solidFill>
              </a:rPr>
              <a:t>ροσδιορίσετε</a:t>
            </a:r>
            <a:r>
              <a:rPr lang="el-GR" dirty="0">
                <a:solidFill>
                  <a:schemeClr val="tx2"/>
                </a:solidFill>
              </a:rPr>
              <a:t> κα να αξιολογήσετε</a:t>
            </a:r>
            <a:r>
              <a:rPr dirty="0">
                <a:solidFill>
                  <a:schemeClr val="tx2"/>
                </a:solidFill>
              </a:rPr>
              <a:t> τα </a:t>
            </a:r>
            <a:r>
              <a:rPr dirty="0" err="1">
                <a:solidFill>
                  <a:schemeClr val="tx2"/>
                </a:solidFill>
              </a:rPr>
              <a:t>εμ</a:t>
            </a:r>
            <a:r>
              <a:rPr dirty="0">
                <a:solidFill>
                  <a:schemeClr val="tx2"/>
                </a:solidFill>
              </a:rPr>
              <a:t>πόδια και </a:t>
            </a:r>
            <a:r>
              <a:rPr lang="el-GR" dirty="0">
                <a:solidFill>
                  <a:schemeClr val="tx2"/>
                </a:solidFill>
              </a:rPr>
              <a:t>τις δυνατότητες</a:t>
            </a:r>
            <a:r>
              <a:rPr dirty="0">
                <a:solidFill>
                  <a:schemeClr val="tx2"/>
                </a:solidFill>
              </a:rPr>
              <a:t> </a:t>
            </a:r>
            <a:r>
              <a:rPr dirty="0" err="1">
                <a:solidFill>
                  <a:schemeClr val="tx2"/>
                </a:solidFill>
              </a:rPr>
              <a:t>ότ</a:t>
            </a:r>
            <a:r>
              <a:rPr dirty="0">
                <a:solidFill>
                  <a:schemeClr val="tx2"/>
                </a:solidFill>
              </a:rPr>
              <a:t>αν </a:t>
            </a:r>
            <a:r>
              <a:rPr lang="el-GR" dirty="0">
                <a:solidFill>
                  <a:schemeClr val="tx2"/>
                </a:solidFill>
              </a:rPr>
              <a:t>επιχειρείτε</a:t>
            </a:r>
            <a:r>
              <a:rPr dirty="0">
                <a:solidFill>
                  <a:schemeClr val="tx2"/>
                </a:solidFill>
              </a:rPr>
              <a:t> να συνεργαστείτε με τους τοπικούς </a:t>
            </a:r>
            <a:r>
              <a:rPr lang="el-GR" dirty="0">
                <a:solidFill>
                  <a:schemeClr val="tx2"/>
                </a:solidFill>
              </a:rPr>
              <a:t>Δ</a:t>
            </a:r>
            <a:r>
              <a:rPr dirty="0" err="1">
                <a:solidFill>
                  <a:schemeClr val="tx2"/>
                </a:solidFill>
              </a:rPr>
              <a:t>ήμους</a:t>
            </a:r>
            <a:r>
              <a:rPr dirty="0">
                <a:solidFill>
                  <a:schemeClr val="tx2"/>
                </a:solidFill>
              </a:rPr>
              <a:t>.</a:t>
            </a:r>
            <a:r>
              <a:rPr lang="el-GR" dirty="0">
                <a:solidFill>
                  <a:schemeClr val="tx2"/>
                </a:solidFill>
              </a:rPr>
              <a:t> </a:t>
            </a:r>
          </a:p>
          <a:p>
            <a:pPr algn="just">
              <a:defRPr sz="1400">
                <a:latin typeface="Arial" panose="020B0604020202020204" pitchFamily="34" charset="0"/>
                <a:cs typeface="Arial" panose="020B0604020202020204" pitchFamily="34" charset="0"/>
              </a:defRPr>
            </a:pPr>
            <a:endParaRPr lang="el-GR" dirty="0">
              <a:solidFill>
                <a:schemeClr val="tx2"/>
              </a:solidFill>
            </a:endParaRPr>
          </a:p>
          <a:p>
            <a:pPr algn="just">
              <a:defRPr sz="1400">
                <a:latin typeface="Arial" panose="020B0604020202020204" pitchFamily="34" charset="0"/>
                <a:cs typeface="Arial" panose="020B0604020202020204" pitchFamily="34" charset="0"/>
              </a:defRPr>
            </a:pPr>
            <a:r>
              <a:rPr lang="el-GR" dirty="0">
                <a:solidFill>
                  <a:schemeClr val="tx2"/>
                </a:solidFill>
              </a:rPr>
              <a:t>Για την καλύτερη αξιοποίηση του υποδείγματος, μπορείτε να </a:t>
            </a:r>
            <a:r>
              <a:rPr lang="el-GR" b="1" dirty="0">
                <a:solidFill>
                  <a:srgbClr val="2AE6C7"/>
                </a:solidFill>
              </a:rPr>
              <a:t>συμπληρώσετε ή/και να αφαιρέσετε</a:t>
            </a:r>
            <a:r>
              <a:rPr lang="el-GR" dirty="0">
                <a:solidFill>
                  <a:schemeClr val="tx2"/>
                </a:solidFill>
              </a:rPr>
              <a:t> όποια στοιχεία/πληροφορία δεν ανταποκρίνεται στα χαρακτηριστικά (εσωτερικά και εξωτερικά) του δικού εγχειρήματος.</a:t>
            </a:r>
            <a:endParaRPr dirty="0">
              <a:solidFill>
                <a:schemeClr val="tx2"/>
              </a:solidFill>
            </a:endParaRPr>
          </a:p>
          <a:p>
            <a:pPr algn="just"/>
            <a:endParaRPr sz="1400" dirty="0">
              <a:solidFill>
                <a:schemeClr val="tx2"/>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EB69E76-F5AD-4328-B354-E87AFFD00F89}"/>
              </a:ext>
            </a:extLst>
          </p:cNvPr>
          <p:cNvSpPr/>
          <p:nvPr/>
        </p:nvSpPr>
        <p:spPr>
          <a:xfrm>
            <a:off x="487671" y="5404274"/>
            <a:ext cx="1475084" cy="246221"/>
          </a:xfrm>
          <a:prstGeom prst="rect">
            <a:avLst/>
          </a:prstGeom>
        </p:spPr>
        <p:txBody>
          <a:bodyPr wrap="none">
            <a:spAutoFit/>
          </a:bodyPr>
          <a:lstStyle/>
          <a:p>
            <a:pPr algn="just">
              <a:defRPr sz="1000">
                <a:solidFill>
                  <a:schemeClr val="tx2"/>
                </a:solidFill>
                <a:latin typeface="Arial" panose="020B0604020202020204" pitchFamily="34" charset="0"/>
                <a:cs typeface="Arial" panose="020B0604020202020204" pitchFamily="34" charset="0"/>
              </a:defRPr>
            </a:pPr>
            <a:r>
              <a:t>Πηγή εικόνας: Freepik</a:t>
            </a:r>
            <a:endParaRPr sz="1000">
              <a:solidFill>
                <a:schemeClr val="tx2"/>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0BC5FF3-8458-4526-976A-0C0D86809148}"/>
              </a:ext>
            </a:extLst>
          </p:cNvPr>
          <p:cNvSpPr/>
          <p:nvPr/>
        </p:nvSpPr>
        <p:spPr>
          <a:xfrm>
            <a:off x="914400" y="6450079"/>
            <a:ext cx="10668000" cy="278346"/>
          </a:xfrm>
          <a:prstGeom prst="rect">
            <a:avLst/>
          </a:prstGeom>
        </p:spPr>
        <p:txBody>
          <a:bodyPr wrap="square">
            <a:spAutoFit/>
          </a:bodyPr>
          <a:lstStyle/>
          <a:p>
            <a:pPr marL="12700">
              <a:lnSpc>
                <a:spcPts val="1645"/>
              </a:lnSpc>
              <a:defRPr sz="1200">
                <a:solidFill>
                  <a:srgbClr val="002060"/>
                </a:solidFill>
                <a:latin typeface="Arial" panose="020B0604020202020204" pitchFamily="34" charset="0"/>
                <a:cs typeface="Arial" panose="020B0604020202020204" pitchFamily="34" charset="0"/>
              </a:defRPr>
            </a:pPr>
            <a:r>
              <a:rPr sz="1100" dirty="0" err="1"/>
              <a:t>Το</a:t>
            </a:r>
            <a:r>
              <a:rPr sz="1100" dirty="0"/>
              <a:t> </a:t>
            </a:r>
            <a:r>
              <a:rPr sz="1100" dirty="0" err="1"/>
              <a:t>έργο</a:t>
            </a:r>
            <a:r>
              <a:rPr sz="1100" dirty="0"/>
              <a:t> α</a:t>
            </a:r>
            <a:r>
              <a:rPr sz="1100" dirty="0" err="1"/>
              <a:t>υτό</a:t>
            </a:r>
            <a:r>
              <a:rPr sz="1100" dirty="0"/>
              <a:t> </a:t>
            </a:r>
            <a:r>
              <a:rPr sz="1100" dirty="0" err="1"/>
              <a:t>χρημ</a:t>
            </a:r>
            <a:r>
              <a:rPr sz="1100" dirty="0"/>
              <a:t>ατοδοτήθηκε από το πρόγραμμα LIFE της Ευρωπαϊκής Ένωσης στο πλαίσιο της συμφωνίας επιχορήγησης αριθ. 101077085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7C3A1A-50CB-423E-9829-2324BEBF05CD}"/>
              </a:ext>
            </a:extLst>
          </p:cNvPr>
          <p:cNvSpPr>
            <a:spLocks noGrp="1"/>
          </p:cNvSpPr>
          <p:nvPr>
            <p:ph type="sldNum" sz="quarter" idx="7"/>
          </p:nvPr>
        </p:nvSpPr>
        <p:spPr/>
        <p:txBody>
          <a:bodyPr/>
          <a:lstStyle/>
          <a:p>
            <a:pPr marL="38100">
              <a:lnSpc>
                <a:spcPts val="1370"/>
              </a:lnSpc>
            </a:pPr>
            <a:fld id="{81D60167-4931-47E6-BA6A-407CBD079E47}" type="slidenum">
              <a:rPr lang="el-GR" smtClean="0"/>
              <a:t>5</a:t>
            </a:fld>
            <a:endParaRPr lang="el-GR" dirty="0"/>
          </a:p>
        </p:txBody>
      </p:sp>
      <p:sp>
        <p:nvSpPr>
          <p:cNvPr id="3" name="Rectangle 2">
            <a:extLst>
              <a:ext uri="{FF2B5EF4-FFF2-40B4-BE49-F238E27FC236}">
                <a16:creationId xmlns:a16="http://schemas.microsoft.com/office/drawing/2014/main" id="{07ABED4F-8F32-40CB-B7C7-8D9D31B84DFF}"/>
              </a:ext>
            </a:extLst>
          </p:cNvPr>
          <p:cNvSpPr/>
          <p:nvPr/>
        </p:nvSpPr>
        <p:spPr>
          <a:xfrm>
            <a:off x="838200" y="6450079"/>
            <a:ext cx="9220200" cy="278346"/>
          </a:xfrm>
          <a:prstGeom prst="rect">
            <a:avLst/>
          </a:prstGeom>
        </p:spPr>
        <p:txBody>
          <a:bodyPr wrap="square">
            <a:spAutoFit/>
          </a:bodyPr>
          <a:lstStyle/>
          <a:p>
            <a:pPr marL="12700">
              <a:lnSpc>
                <a:spcPts val="1645"/>
              </a:lnSpc>
              <a:defRPr sz="1200">
                <a:solidFill>
                  <a:srgbClr val="002060"/>
                </a:solidFill>
                <a:latin typeface="Arial" panose="020B0604020202020204" pitchFamily="34" charset="0"/>
                <a:cs typeface="Arial" panose="020B0604020202020204" pitchFamily="34" charset="0"/>
              </a:defRPr>
            </a:pPr>
            <a:r>
              <a:rPr lang="el-GR" sz="1100" dirty="0"/>
              <a:t>Το έργο αυτό χρηματοδοτήθηκε από το πρόγραμμα LIFE της Ευρωπαϊκής Ένωσης στο πλαίσιο της συμφωνίας επιχορήγησης αριθ. 101077085</a:t>
            </a:r>
          </a:p>
        </p:txBody>
      </p:sp>
      <p:sp>
        <p:nvSpPr>
          <p:cNvPr id="4" name="Rectangle 3">
            <a:extLst>
              <a:ext uri="{FF2B5EF4-FFF2-40B4-BE49-F238E27FC236}">
                <a16:creationId xmlns:a16="http://schemas.microsoft.com/office/drawing/2014/main" id="{481C7D69-15CA-4706-A410-BBA4C1618DB1}"/>
              </a:ext>
            </a:extLst>
          </p:cNvPr>
          <p:cNvSpPr/>
          <p:nvPr/>
        </p:nvSpPr>
        <p:spPr>
          <a:xfrm>
            <a:off x="304800" y="457200"/>
            <a:ext cx="11277600" cy="5078313"/>
          </a:xfrm>
          <a:prstGeom prst="rect">
            <a:avLst/>
          </a:prstGeom>
        </p:spPr>
        <p:txBody>
          <a:bodyPr wrap="square">
            <a:spAutoFit/>
          </a:bodyPr>
          <a:lstStyle/>
          <a:p>
            <a:pPr algn="ctr">
              <a:defRPr sz="1600" b="1">
                <a:solidFill>
                  <a:schemeClr val="tx2"/>
                </a:solidFill>
                <a:latin typeface="Arial" panose="020B0604020202020204" pitchFamily="34" charset="0"/>
                <a:cs typeface="Arial" panose="020B0604020202020204" pitchFamily="34" charset="0"/>
              </a:defRPr>
            </a:pPr>
            <a:r>
              <a:rPr lang="el-GR" dirty="0"/>
              <a:t>Μέρος I: Ανάλυση SWOT — Επισκόπηση  </a:t>
            </a:r>
          </a:p>
          <a:p>
            <a:pPr algn="just"/>
            <a:endParaRPr lang="el-GR" sz="2000" b="1" dirty="0">
              <a:solidFill>
                <a:schemeClr val="tx2"/>
              </a:solidFill>
              <a:latin typeface="Arial" panose="020B0604020202020204" pitchFamily="34" charset="0"/>
              <a:cs typeface="Arial" panose="020B0604020202020204" pitchFamily="34" charset="0"/>
            </a:endParaRPr>
          </a:p>
          <a:p>
            <a:pPr algn="just">
              <a:defRPr sz="1400">
                <a:solidFill>
                  <a:schemeClr val="tx2"/>
                </a:solidFill>
                <a:latin typeface="Arial" panose="020B0604020202020204" pitchFamily="34" charset="0"/>
                <a:cs typeface="Arial" panose="020B0604020202020204" pitchFamily="34" charset="0"/>
              </a:defRPr>
            </a:pPr>
            <a:r>
              <a:rPr lang="el-GR" dirty="0"/>
              <a:t>Η ανάλυση SWOT αποτελεί μία μέθοδο αξιολόγησης των </a:t>
            </a:r>
            <a:r>
              <a:rPr lang="el-GR" b="1" dirty="0">
                <a:solidFill>
                  <a:srgbClr val="FFC000"/>
                </a:solidFill>
              </a:rPr>
              <a:t>εσωτερικών παραγόντων </a:t>
            </a:r>
            <a:r>
              <a:rPr lang="el-GR" dirty="0"/>
              <a:t>(δυνάμεις και αδυναμίες) και των </a:t>
            </a:r>
            <a:r>
              <a:rPr lang="el-GR" b="1" dirty="0">
                <a:solidFill>
                  <a:srgbClr val="FFC000"/>
                </a:solidFill>
              </a:rPr>
              <a:t>εξωτερικών παραγόντων</a:t>
            </a:r>
            <a:r>
              <a:rPr lang="el-GR" dirty="0"/>
              <a:t> (ευκαιρίες και εμπόδια) που ενδεχομένως επηρεάζουν την πορεία ανάπτυξης του κοινοτικού ενεργειακού σας έργου. Ο πρωταρχικός σκοπός της διεξαγωγής της ανάλυσης SWOT είναι να βοηθήσει την Ενεργειακή Κοινότητά σας να αποκτήσει μια πλήρη κατανόηση όλων των παραγόντων που εμπλέκονται στη λήψη μιας απόφασης και την υλοποίηση ενός έργου. Συνιστάται η διεξαγωγή ανάλυσης SWOT ιδίως πριν από την έναρξη οποιουδήποτε έργου και κατά την έναρξη μιας νέας συνεργασίας.</a:t>
            </a:r>
          </a:p>
          <a:p>
            <a:pPr algn="just"/>
            <a:endParaRPr lang="el-GR" dirty="0">
              <a:solidFill>
                <a:schemeClr val="tx2"/>
              </a:solidFill>
              <a:latin typeface="Arial" panose="020B0604020202020204" pitchFamily="34" charset="0"/>
              <a:cs typeface="Arial" panose="020B0604020202020204" pitchFamily="34" charset="0"/>
            </a:endParaRPr>
          </a:p>
          <a:p>
            <a:pPr algn="just">
              <a:defRPr sz="1400">
                <a:solidFill>
                  <a:schemeClr val="tx2"/>
                </a:solidFill>
                <a:latin typeface="Arial" panose="020B0604020202020204" pitchFamily="34" charset="0"/>
                <a:cs typeface="Arial" panose="020B0604020202020204" pitchFamily="34" charset="0"/>
              </a:defRPr>
            </a:pPr>
            <a:r>
              <a:rPr lang="el-GR" dirty="0"/>
              <a:t>Ως εκ τούτου, η ανάλυση SWOT μπορεί να αποτελέσει ένα χρήσιμο εργαλείο της Ενεργειακής Κοινότητας για τον εντοπισμό και την αξιολόγηση των σημαντικών παραγόντων ανάπτυξης έργου/συνεργασίας, και ειδικότερα σχετικά με τα:</a:t>
            </a:r>
          </a:p>
          <a:p>
            <a:pPr algn="just"/>
            <a:endParaRPr lang="el-GR" dirty="0">
              <a:solidFill>
                <a:schemeClr val="tx2"/>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defRPr sz="1400">
                <a:latin typeface="Arial" panose="020B0604020202020204" pitchFamily="34" charset="0"/>
                <a:cs typeface="Arial" panose="020B0604020202020204" pitchFamily="34" charset="0"/>
              </a:defRPr>
            </a:pPr>
            <a:r>
              <a:rPr lang="el-GR" dirty="0">
                <a:solidFill>
                  <a:srgbClr val="ED237A"/>
                </a:solidFill>
              </a:rPr>
              <a:t>Πλεονεκτήματα: </a:t>
            </a:r>
            <a:r>
              <a:rPr lang="el-GR" dirty="0">
                <a:solidFill>
                  <a:schemeClr val="tx2"/>
                </a:solidFill>
              </a:rPr>
              <a:t>Η ανάλυση SWOT μπορεί να βοηθήσει μια Ενεργειακή Κοινότητα να προσδιορίσει τα δυνατά της σημεία, όπως για παράδειγμα τις δεξιότητες και ικανότητες της.</a:t>
            </a:r>
          </a:p>
          <a:p>
            <a:pPr marL="342900" indent="-342900" algn="just">
              <a:buFont typeface="Wingdings" panose="05000000000000000000" pitchFamily="2" charset="2"/>
              <a:buChar char="§"/>
              <a:defRPr sz="1400">
                <a:latin typeface="Arial" panose="020B0604020202020204" pitchFamily="34" charset="0"/>
                <a:cs typeface="Arial" panose="020B0604020202020204" pitchFamily="34" charset="0"/>
              </a:defRPr>
            </a:pPr>
            <a:r>
              <a:rPr lang="el-GR" dirty="0">
                <a:solidFill>
                  <a:srgbClr val="ED237A"/>
                </a:solidFill>
              </a:rPr>
              <a:t>Αδυναμίες: </a:t>
            </a:r>
            <a:r>
              <a:rPr lang="el-GR" dirty="0">
                <a:solidFill>
                  <a:schemeClr val="tx2"/>
                </a:solidFill>
              </a:rPr>
              <a:t>Επιπλέον, μπορεί να βοηθήσει μια Ενεργειακή Κοινότητα να εντοπίσει τις αδυναμίες της, όπως η έλλειψη πόρων, συγκεκριμένων δεξιοτήτων ή ικανοτήτων για την υλοποίηση των στόχων της.</a:t>
            </a:r>
          </a:p>
          <a:p>
            <a:pPr marL="342900" indent="-342900" algn="just">
              <a:buFont typeface="Wingdings" panose="05000000000000000000" pitchFamily="2" charset="2"/>
              <a:buChar char="§"/>
              <a:defRPr sz="1400">
                <a:latin typeface="Arial" panose="020B0604020202020204" pitchFamily="34" charset="0"/>
                <a:cs typeface="Arial" panose="020B0604020202020204" pitchFamily="34" charset="0"/>
              </a:defRPr>
            </a:pPr>
            <a:r>
              <a:rPr lang="el-GR" dirty="0">
                <a:solidFill>
                  <a:srgbClr val="ED237A"/>
                </a:solidFill>
              </a:rPr>
              <a:t>Ευκαιρίες: </a:t>
            </a:r>
            <a:r>
              <a:rPr lang="el-GR" dirty="0">
                <a:solidFill>
                  <a:schemeClr val="tx2"/>
                </a:solidFill>
              </a:rPr>
              <a:t>Η ανάλυση SWOT μπορεί επίσης να βοηθήσει την Ενεργειακή Κοινότητά σας να εντοπίσει νέες ευκαιρίες, όπως αναδυόμενες τεχνολογίες, πολιτικές, πηγές χρηματοδότησης ή συνεργασίες. Έτσι, οι Ενεργειακές Κοινότητες μπορούν να αξιολογήσουν τις ευκαιρίες που έχουν εντοπίσει και να αποφασίσουν τεκμηριωμένα πως θα ήθελαν να τις αξιοποιήσουν.</a:t>
            </a:r>
          </a:p>
          <a:p>
            <a:pPr marL="342900" indent="-342900" algn="just">
              <a:buFont typeface="Wingdings" panose="05000000000000000000" pitchFamily="2" charset="2"/>
              <a:buChar char="§"/>
              <a:defRPr sz="1400">
                <a:latin typeface="Arial" panose="020B0604020202020204" pitchFamily="34" charset="0"/>
                <a:cs typeface="Arial" panose="020B0604020202020204" pitchFamily="34" charset="0"/>
              </a:defRPr>
            </a:pPr>
            <a:r>
              <a:rPr lang="el-GR" dirty="0">
                <a:solidFill>
                  <a:srgbClr val="ED237A"/>
                </a:solidFill>
              </a:rPr>
              <a:t>Απειλές και εμπόδια: </a:t>
            </a:r>
            <a:r>
              <a:rPr lang="el-GR" dirty="0">
                <a:solidFill>
                  <a:srgbClr val="002060"/>
                </a:solidFill>
              </a:rPr>
              <a:t>Μέσω της ανάλυσης SWOT, η Ενεργειακή Κοινότητα σας θα είναι επίσης σε θέση να εντοπίσει απειλές και εμπόδια στην πορεία ανάπτυξής της καθώς και κατά την έναρξη και διαδικασία υλοποίησης ενός έργου. Με αυτόν τον τρόπο, θα είναι προετοιμασμένη για ενδεχόμενα εμπόδια και θα μπορεί να αναπτύξει σχέδια και μηχανισμούς αντιμετώπισής αυτών για την αποφυγή ή τον μετριασμό των επιπτώσεων τους.</a:t>
            </a:r>
            <a:endParaRPr lang="el-GR" dirty="0">
              <a:solidFill>
                <a:srgbClr val="ED237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0475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CF1A66-11CF-4B94-8B14-0A5485EF29EE}"/>
              </a:ext>
            </a:extLst>
          </p:cNvPr>
          <p:cNvSpPr/>
          <p:nvPr/>
        </p:nvSpPr>
        <p:spPr>
          <a:xfrm>
            <a:off x="304800" y="1066800"/>
            <a:ext cx="11353800" cy="502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a:defRPr sz="1600" b="1">
                <a:solidFill>
                  <a:schemeClr val="tx2"/>
                </a:solidFill>
                <a:latin typeface="Arial" panose="020B0604020202020204" pitchFamily="34" charset="0"/>
                <a:cs typeface="Arial" panose="020B0604020202020204" pitchFamily="34" charset="0"/>
              </a:defRPr>
            </a:pPr>
            <a:r>
              <a:rPr dirty="0" err="1"/>
              <a:t>Μέρος</a:t>
            </a:r>
            <a:r>
              <a:rPr dirty="0"/>
              <a:t> II: </a:t>
            </a:r>
            <a:r>
              <a:rPr dirty="0" err="1"/>
              <a:t>Ανάλυση</a:t>
            </a:r>
            <a:r>
              <a:rPr dirty="0"/>
              <a:t> SWOT — </a:t>
            </a:r>
            <a:r>
              <a:rPr dirty="0" err="1"/>
              <a:t>Ενεργει</a:t>
            </a:r>
            <a:r>
              <a:rPr dirty="0"/>
              <a:t>ακή Κοινότητα και </a:t>
            </a:r>
            <a:r>
              <a:rPr lang="el-GR" dirty="0"/>
              <a:t>Π</a:t>
            </a:r>
            <a:r>
              <a:rPr dirty="0" err="1"/>
              <a:t>ρωτο</a:t>
            </a:r>
            <a:r>
              <a:rPr dirty="0"/>
              <a:t>βουλίες των </a:t>
            </a:r>
            <a:r>
              <a:rPr lang="el-GR" dirty="0"/>
              <a:t>Π</a:t>
            </a:r>
            <a:r>
              <a:rPr dirty="0" err="1"/>
              <a:t>ολιτών</a:t>
            </a:r>
            <a:endParaRPr dirty="0"/>
          </a:p>
          <a:p>
            <a:pPr algn="just"/>
            <a:endParaRPr sz="1600" b="1" dirty="0">
              <a:solidFill>
                <a:schemeClr val="tx2"/>
              </a:solidFill>
              <a:latin typeface="Arial" panose="020B0604020202020204" pitchFamily="34" charset="0"/>
              <a:cs typeface="Arial" panose="020B0604020202020204" pitchFamily="34" charset="0"/>
            </a:endParaRPr>
          </a:p>
          <a:p>
            <a:pPr algn="just">
              <a:defRPr sz="1400">
                <a:solidFill>
                  <a:schemeClr val="tx2"/>
                </a:solidFill>
                <a:latin typeface="Arial" panose="020B0604020202020204" pitchFamily="34" charset="0"/>
                <a:cs typeface="Arial" panose="020B0604020202020204" pitchFamily="34" charset="0"/>
              </a:defRPr>
            </a:pPr>
            <a:r>
              <a:rPr lang="el-GR" dirty="0"/>
              <a:t>Ένα</a:t>
            </a:r>
            <a:r>
              <a:rPr dirty="0"/>
              <a:t> βασικό βήμα στη διαδικασία σχεδιασμού για την αξιολόγηση</a:t>
            </a:r>
            <a:r>
              <a:rPr lang="el-GR" dirty="0"/>
              <a:t> της πορείας ανάπτυξης και</a:t>
            </a:r>
            <a:r>
              <a:rPr dirty="0"/>
              <a:t> της σκοπιμότητας του έργου είναι η ανάλυση SWOT. </a:t>
            </a:r>
            <a:r>
              <a:rPr lang="el-GR" dirty="0"/>
              <a:t>Μέσω </a:t>
            </a:r>
            <a:r>
              <a:rPr dirty="0"/>
              <a:t>α</a:t>
            </a:r>
            <a:r>
              <a:rPr dirty="0" err="1"/>
              <a:t>νάλυσης</a:t>
            </a:r>
            <a:r>
              <a:rPr dirty="0"/>
              <a:t> SWOT, οι πρωτοβουλίες πολιτών και οι Ενεργειακές Κοινότητες μπορούν να προσδιορίσουν εκ των προτέρων ορισμένους από τους εσωτερικούς και εξωτερικούς παράγοντες που ενδέχεται να επηρεάσουν την επιτυχία του </a:t>
            </a:r>
            <a:r>
              <a:rPr lang="el-GR" dirty="0"/>
              <a:t>εγχειρήματος </a:t>
            </a:r>
            <a:r>
              <a:rPr dirty="0"/>
              <a:t>και, ως εκ τούτου, να π</a:t>
            </a:r>
            <a:r>
              <a:rPr dirty="0" err="1"/>
              <a:t>ροσ</a:t>
            </a:r>
            <a:r>
              <a:rPr dirty="0"/>
              <a:t>αρμόσουν </a:t>
            </a:r>
            <a:r>
              <a:rPr lang="el-GR" dirty="0"/>
              <a:t>το σχεδιασμό του</a:t>
            </a:r>
            <a:r>
              <a:rPr dirty="0"/>
              <a:t> και να αναπτύξουν εναλλακτικές στρατηγικές για την επίτευξη των στόχων του και την αντιμετώπιση των</a:t>
            </a:r>
            <a:r>
              <a:rPr lang="el-GR" dirty="0"/>
              <a:t> ενδεχόμενων</a:t>
            </a:r>
            <a:r>
              <a:rPr dirty="0"/>
              <a:t> προκλήσεων.</a:t>
            </a:r>
          </a:p>
          <a:p>
            <a:pPr algn="just"/>
            <a:endParaRPr sz="1400" dirty="0">
              <a:solidFill>
                <a:schemeClr val="tx2"/>
              </a:solidFill>
              <a:latin typeface="Arial" panose="020B0604020202020204" pitchFamily="34" charset="0"/>
              <a:cs typeface="Arial" panose="020B0604020202020204" pitchFamily="34" charset="0"/>
            </a:endParaRPr>
          </a:p>
          <a:p>
            <a:pPr algn="just">
              <a:defRPr sz="1400">
                <a:solidFill>
                  <a:schemeClr val="tx2"/>
                </a:solidFill>
                <a:latin typeface="Arial" panose="020B0604020202020204" pitchFamily="34" charset="0"/>
                <a:cs typeface="Arial" panose="020B0604020202020204" pitchFamily="34" charset="0"/>
              </a:defRPr>
            </a:pPr>
            <a:r>
              <a:rPr lang="el-GR" dirty="0"/>
              <a:t>Συνεπώς</a:t>
            </a:r>
            <a:r>
              <a:rPr dirty="0"/>
              <a:t>, η ανάλυση SWOT </a:t>
            </a:r>
            <a:r>
              <a:rPr lang="el-GR" dirty="0"/>
              <a:t>αποτελεί ένα </a:t>
            </a:r>
            <a:r>
              <a:rPr dirty="0" err="1"/>
              <a:t>χρήσιμο</a:t>
            </a:r>
            <a:r>
              <a:rPr dirty="0"/>
              <a:t> εργαλείο για τη διερεύνηση νέων δυνατοτήτων ή λύσεων σε προβλήματα, τη λήψη τεκμηριωμένων αποφάσεων σχετικά με την καταλληλότερη κατεύθυνση </a:t>
            </a:r>
            <a:r>
              <a:rPr lang="el-GR" dirty="0"/>
              <a:t>της πρωτοβουλίας ή της </a:t>
            </a:r>
            <a:r>
              <a:rPr dirty="0" err="1"/>
              <a:t>Ενεργει</a:t>
            </a:r>
            <a:r>
              <a:rPr dirty="0"/>
              <a:t>ακή</a:t>
            </a:r>
            <a:r>
              <a:rPr lang="el-GR" dirty="0"/>
              <a:t>ς</a:t>
            </a:r>
            <a:r>
              <a:rPr dirty="0"/>
              <a:t> </a:t>
            </a:r>
            <a:r>
              <a:rPr dirty="0" err="1"/>
              <a:t>Κοινότητ</a:t>
            </a:r>
            <a:r>
              <a:rPr dirty="0"/>
              <a:t>α</a:t>
            </a:r>
            <a:r>
              <a:rPr lang="el-GR" dirty="0"/>
              <a:t>ς, </a:t>
            </a:r>
            <a:r>
              <a:rPr dirty="0" err="1"/>
              <a:t>τον</a:t>
            </a:r>
            <a:r>
              <a:rPr dirty="0"/>
              <a:t> εντοπισμό τομέων στους οποίους </a:t>
            </a:r>
            <a:r>
              <a:rPr lang="el-GR" dirty="0"/>
              <a:t>μπορεί να δραστηριοποιηθεί </a:t>
            </a:r>
            <a:r>
              <a:rPr dirty="0"/>
              <a:t>και την προσαρμογή και τη βελτίωση των σχεδίων, ε</a:t>
            </a:r>
            <a:r>
              <a:rPr lang="el-GR" dirty="0" err="1"/>
              <a:t>φόσον</a:t>
            </a:r>
            <a:r>
              <a:rPr lang="el-GR" dirty="0"/>
              <a:t> απαιτείται</a:t>
            </a:r>
            <a:r>
              <a:rPr dirty="0"/>
              <a:t>, κατά τη διάρκεια της υλοποίησης.</a:t>
            </a:r>
          </a:p>
          <a:p>
            <a:pPr algn="just"/>
            <a:endParaRPr sz="1400" dirty="0">
              <a:solidFill>
                <a:schemeClr val="tx2"/>
              </a:solidFill>
              <a:latin typeface="Arial" panose="020B0604020202020204" pitchFamily="34" charset="0"/>
              <a:cs typeface="Arial" panose="020B0604020202020204" pitchFamily="34" charset="0"/>
            </a:endParaRPr>
          </a:p>
          <a:p>
            <a:pPr algn="just">
              <a:defRPr sz="1400">
                <a:latin typeface="Arial" panose="020B0604020202020204" pitchFamily="34" charset="0"/>
                <a:cs typeface="Arial" panose="020B0604020202020204" pitchFamily="34" charset="0"/>
              </a:defRPr>
            </a:pPr>
            <a:r>
              <a:rPr dirty="0">
                <a:solidFill>
                  <a:schemeClr val="tx2"/>
                </a:solidFill>
              </a:rPr>
              <a:t>Ο παρα</a:t>
            </a:r>
            <a:r>
              <a:rPr dirty="0" err="1">
                <a:solidFill>
                  <a:schemeClr val="tx2"/>
                </a:solidFill>
              </a:rPr>
              <a:t>κάτω</a:t>
            </a:r>
            <a:r>
              <a:rPr dirty="0">
                <a:solidFill>
                  <a:schemeClr val="tx2"/>
                </a:solidFill>
              </a:rPr>
              <a:t> π</a:t>
            </a:r>
            <a:r>
              <a:rPr dirty="0" err="1">
                <a:solidFill>
                  <a:schemeClr val="tx2"/>
                </a:solidFill>
              </a:rPr>
              <a:t>ίν</a:t>
            </a:r>
            <a:r>
              <a:rPr dirty="0">
                <a:solidFill>
                  <a:schemeClr val="tx2"/>
                </a:solidFill>
              </a:rPr>
              <a:t>ακας παρουσιάζει </a:t>
            </a:r>
            <a:r>
              <a:rPr b="1" dirty="0">
                <a:solidFill>
                  <a:srgbClr val="ED237A"/>
                </a:solidFill>
              </a:rPr>
              <a:t>ένα παράδειγμα </a:t>
            </a:r>
            <a:r>
              <a:rPr dirty="0">
                <a:solidFill>
                  <a:schemeClr val="tx2"/>
                </a:solidFill>
              </a:rPr>
              <a:t>του τρόπου κατηγοριοποίησης τόσο των εσωτερικών όσο και των εξωτερικών παραγόντων που θα μπορούσαν ενδεχομένως να επηρεάσουν το </a:t>
            </a:r>
            <a:r>
              <a:rPr b="1" dirty="0">
                <a:solidFill>
                  <a:srgbClr val="FFC000"/>
                </a:solidFill>
              </a:rPr>
              <a:t>έργο της Ενεργειακής Κοινότητας</a:t>
            </a:r>
            <a:r>
              <a:rPr lang="el-GR" b="1" dirty="0">
                <a:solidFill>
                  <a:srgbClr val="FFC000"/>
                </a:solidFill>
              </a:rPr>
              <a:t> ή </a:t>
            </a:r>
            <a:r>
              <a:rPr lang="el-GR" b="1" dirty="0">
                <a:solidFill>
                  <a:srgbClr val="ED237A"/>
                </a:solidFill>
              </a:rPr>
              <a:t>της</a:t>
            </a:r>
            <a:r>
              <a:rPr lang="el-GR" b="1" dirty="0">
                <a:solidFill>
                  <a:srgbClr val="FFC000"/>
                </a:solidFill>
              </a:rPr>
              <a:t> </a:t>
            </a:r>
            <a:r>
              <a:rPr lang="el-GR" b="1" dirty="0">
                <a:solidFill>
                  <a:srgbClr val="ED237A"/>
                </a:solidFill>
              </a:rPr>
              <a:t>Πρωτοβουλίας Πολιτών.</a:t>
            </a:r>
            <a:endParaRPr b="1" dirty="0">
              <a:solidFill>
                <a:srgbClr val="ED237A"/>
              </a:solidFill>
            </a:endParaRPr>
          </a:p>
        </p:txBody>
      </p:sp>
      <p:sp>
        <p:nvSpPr>
          <p:cNvPr id="3" name="Rectangle 2">
            <a:extLst>
              <a:ext uri="{FF2B5EF4-FFF2-40B4-BE49-F238E27FC236}">
                <a16:creationId xmlns:a16="http://schemas.microsoft.com/office/drawing/2014/main" id="{6F3AC6E1-CDB6-44FD-AD75-A8CE14668C4A}"/>
              </a:ext>
            </a:extLst>
          </p:cNvPr>
          <p:cNvSpPr/>
          <p:nvPr/>
        </p:nvSpPr>
        <p:spPr>
          <a:xfrm>
            <a:off x="876300" y="6450079"/>
            <a:ext cx="10439400" cy="281295"/>
          </a:xfrm>
          <a:prstGeom prst="rect">
            <a:avLst/>
          </a:prstGeom>
        </p:spPr>
        <p:txBody>
          <a:bodyPr wrap="square">
            <a:spAutoFit/>
          </a:bodyPr>
          <a:lstStyle/>
          <a:p>
            <a:pPr marL="12700">
              <a:lnSpc>
                <a:spcPts val="1645"/>
              </a:lnSpc>
              <a:defRPr sz="1200">
                <a:solidFill>
                  <a:srgbClr val="002060"/>
                </a:solidFill>
                <a:latin typeface="Arial" panose="020B0604020202020204" pitchFamily="34" charset="0"/>
                <a:cs typeface="Arial" panose="020B0604020202020204" pitchFamily="34" charset="0"/>
              </a:defRPr>
            </a:pPr>
            <a:r>
              <a:rPr dirty="0" err="1"/>
              <a:t>Το</a:t>
            </a:r>
            <a:r>
              <a:rPr dirty="0"/>
              <a:t> </a:t>
            </a:r>
            <a:r>
              <a:rPr dirty="0" err="1"/>
              <a:t>έργο</a:t>
            </a:r>
            <a:r>
              <a:rPr dirty="0"/>
              <a:t> α</a:t>
            </a:r>
            <a:r>
              <a:rPr dirty="0" err="1"/>
              <a:t>υτό</a:t>
            </a:r>
            <a:r>
              <a:rPr dirty="0"/>
              <a:t> </a:t>
            </a:r>
            <a:r>
              <a:rPr dirty="0" err="1"/>
              <a:t>χρημ</a:t>
            </a:r>
            <a:r>
              <a:rPr dirty="0"/>
              <a:t>ατοδοτήθηκε από το πρόγραμμα LIFE της Ευρωπαϊκής Ένωσης στο πλαίσιο της συμφωνίας επιχορήγησης αριθ. 101077085</a:t>
            </a:r>
          </a:p>
        </p:txBody>
      </p:sp>
      <p:sp>
        <p:nvSpPr>
          <p:cNvPr id="4" name="Slide Number Placeholder 3">
            <a:extLst>
              <a:ext uri="{FF2B5EF4-FFF2-40B4-BE49-F238E27FC236}">
                <a16:creationId xmlns:a16="http://schemas.microsoft.com/office/drawing/2014/main" id="{0525CB6F-9ECC-4981-8BE7-6E9EC3E7AEA0}"/>
              </a:ext>
            </a:extLst>
          </p:cNvPr>
          <p:cNvSpPr>
            <a:spLocks noGrp="1"/>
          </p:cNvSpPr>
          <p:nvPr>
            <p:ph type="sldNum" sz="quarter" idx="7"/>
          </p:nvPr>
        </p:nvSpPr>
        <p:spPr/>
        <p:txBody>
          <a:bodyPr/>
          <a:lstStyle/>
          <a:p>
            <a:pPr marL="38100">
              <a:lnSpc>
                <a:spcPts val="1370"/>
              </a:lnSpc>
            </a:pPr>
            <a:fld id="{81D60167-4931-47E6-BA6A-407CBD079E47}" type="slidenum">
              <a:rPr lang="el-GR" smtClean="0"/>
              <a:t>6</a:t>
            </a:fld>
            <a:endParaRPr lang="el-GR"/>
          </a:p>
        </p:txBody>
      </p:sp>
    </p:spTree>
    <p:extLst>
      <p:ext uri="{BB962C8B-B14F-4D97-AF65-F5344CB8AC3E}">
        <p14:creationId xmlns:p14="http://schemas.microsoft.com/office/powerpoint/2010/main" val="141676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AF88B3A-1465-469B-BB35-B214C64D0149}"/>
              </a:ext>
            </a:extLst>
          </p:cNvPr>
          <p:cNvGraphicFramePr/>
          <p:nvPr>
            <p:extLst>
              <p:ext uri="{D42A27DB-BD31-4B8C-83A1-F6EECF244321}">
                <p14:modId xmlns:p14="http://schemas.microsoft.com/office/powerpoint/2010/main" val="2346720110"/>
              </p:ext>
            </p:extLst>
          </p:nvPr>
        </p:nvGraphicFramePr>
        <p:xfrm>
          <a:off x="304800" y="914400"/>
          <a:ext cx="11582400" cy="5223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F83E6A51-C6C7-4BA9-BA2D-AA36B8E8EDDD}"/>
              </a:ext>
            </a:extLst>
          </p:cNvPr>
          <p:cNvSpPr/>
          <p:nvPr/>
        </p:nvSpPr>
        <p:spPr>
          <a:xfrm>
            <a:off x="5181600" y="2133599"/>
            <a:ext cx="1676400" cy="304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1200" b="1">
                <a:latin typeface="Arial" panose="020B0604020202020204" pitchFamily="34" charset="0"/>
                <a:cs typeface="Arial" panose="020B0604020202020204" pitchFamily="34" charset="0"/>
              </a:defRPr>
            </a:pPr>
            <a:r>
              <a:t>Εσωτερικό</a:t>
            </a:r>
            <a:endParaRPr sz="1200" b="1">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1F89F1A-496E-467D-9BF1-66EC307FEE28}"/>
              </a:ext>
            </a:extLst>
          </p:cNvPr>
          <p:cNvSpPr/>
          <p:nvPr/>
        </p:nvSpPr>
        <p:spPr>
          <a:xfrm>
            <a:off x="5257800" y="4495800"/>
            <a:ext cx="1676400" cy="304800"/>
          </a:xfrm>
          <a:prstGeom prst="rect">
            <a:avLst/>
          </a:prstGeom>
          <a:solidFill>
            <a:srgbClr val="2AE6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1200" b="1">
                <a:latin typeface="Arial" panose="020B0604020202020204" pitchFamily="34" charset="0"/>
                <a:cs typeface="Arial" panose="020B0604020202020204" pitchFamily="34" charset="0"/>
              </a:defRPr>
            </a:pPr>
            <a:r>
              <a:t>Εξωτερικό</a:t>
            </a:r>
            <a:endParaRPr sz="1200" b="1">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536936A-19FB-4C65-AB56-7ABC548F5E98}"/>
              </a:ext>
            </a:extLst>
          </p:cNvPr>
          <p:cNvSpPr/>
          <p:nvPr/>
        </p:nvSpPr>
        <p:spPr>
          <a:xfrm>
            <a:off x="838200" y="6454885"/>
            <a:ext cx="9906000" cy="281295"/>
          </a:xfrm>
          <a:prstGeom prst="rect">
            <a:avLst/>
          </a:prstGeom>
        </p:spPr>
        <p:txBody>
          <a:bodyPr wrap="square">
            <a:spAutoFit/>
          </a:bodyPr>
          <a:lstStyle/>
          <a:p>
            <a:pPr marL="12700">
              <a:lnSpc>
                <a:spcPts val="1645"/>
              </a:lnSpc>
              <a:defRPr sz="1200">
                <a:solidFill>
                  <a:srgbClr val="002060"/>
                </a:solidFill>
                <a:latin typeface="Arial" panose="020B0604020202020204" pitchFamily="34" charset="0"/>
                <a:cs typeface="Arial" panose="020B0604020202020204" pitchFamily="34" charset="0"/>
              </a:defRPr>
            </a:pPr>
            <a:r>
              <a:rPr dirty="0" err="1"/>
              <a:t>Το</a:t>
            </a:r>
            <a:r>
              <a:rPr dirty="0"/>
              <a:t> </a:t>
            </a:r>
            <a:r>
              <a:rPr dirty="0" err="1"/>
              <a:t>έργο</a:t>
            </a:r>
            <a:r>
              <a:rPr dirty="0"/>
              <a:t> α</a:t>
            </a:r>
            <a:r>
              <a:rPr dirty="0" err="1"/>
              <a:t>υτό</a:t>
            </a:r>
            <a:r>
              <a:rPr dirty="0"/>
              <a:t> </a:t>
            </a:r>
            <a:r>
              <a:rPr dirty="0" err="1"/>
              <a:t>χρημ</a:t>
            </a:r>
            <a:r>
              <a:rPr dirty="0"/>
              <a:t>ατοδοτήθηκε από το πρόγραμμα LIFE της Ευρωπαϊκής Ένωσης στο πλαίσιο της συμφωνίας επιχορήγησης αριθ. 101077085</a:t>
            </a:r>
          </a:p>
        </p:txBody>
      </p:sp>
      <p:sp>
        <p:nvSpPr>
          <p:cNvPr id="6" name="Slide Number Placeholder 5">
            <a:extLst>
              <a:ext uri="{FF2B5EF4-FFF2-40B4-BE49-F238E27FC236}">
                <a16:creationId xmlns:a16="http://schemas.microsoft.com/office/drawing/2014/main" id="{B6E3CB1A-351D-4EA0-BC7E-10833BA25E0C}"/>
              </a:ext>
            </a:extLst>
          </p:cNvPr>
          <p:cNvSpPr>
            <a:spLocks noGrp="1"/>
          </p:cNvSpPr>
          <p:nvPr>
            <p:ph type="sldNum" sz="quarter" idx="7"/>
          </p:nvPr>
        </p:nvSpPr>
        <p:spPr/>
        <p:txBody>
          <a:bodyPr/>
          <a:lstStyle/>
          <a:p>
            <a:pPr marL="38100">
              <a:lnSpc>
                <a:spcPts val="1370"/>
              </a:lnSpc>
            </a:pPr>
            <a:fld id="{81D60167-4931-47E6-BA6A-407CBD079E47}" type="slidenum">
              <a:rPr lang="el-GR" smtClean="0"/>
              <a:t>7</a:t>
            </a:fld>
            <a:endParaRPr lang="el-GR"/>
          </a:p>
        </p:txBody>
      </p:sp>
    </p:spTree>
    <p:extLst>
      <p:ext uri="{BB962C8B-B14F-4D97-AF65-F5344CB8AC3E}">
        <p14:creationId xmlns:p14="http://schemas.microsoft.com/office/powerpoint/2010/main" val="3186866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A06110-FBC0-42EA-9D80-8355882F3C15}"/>
              </a:ext>
            </a:extLst>
          </p:cNvPr>
          <p:cNvSpPr/>
          <p:nvPr/>
        </p:nvSpPr>
        <p:spPr>
          <a:xfrm>
            <a:off x="304800" y="914400"/>
            <a:ext cx="11125200" cy="518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Rectangle 3">
            <a:extLst>
              <a:ext uri="{FF2B5EF4-FFF2-40B4-BE49-F238E27FC236}">
                <a16:creationId xmlns:a16="http://schemas.microsoft.com/office/drawing/2014/main" id="{2ECEF00E-B705-4CF8-8564-E4D4E583E61E}"/>
              </a:ext>
            </a:extLst>
          </p:cNvPr>
          <p:cNvSpPr/>
          <p:nvPr/>
        </p:nvSpPr>
        <p:spPr>
          <a:xfrm>
            <a:off x="228600" y="304800"/>
            <a:ext cx="11734800" cy="579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1600" b="1">
                <a:solidFill>
                  <a:schemeClr val="tx2"/>
                </a:solidFill>
                <a:latin typeface="Arial" panose="020B0604020202020204" pitchFamily="34" charset="0"/>
                <a:cs typeface="Arial" panose="020B0604020202020204" pitchFamily="34" charset="0"/>
              </a:defRPr>
            </a:pPr>
            <a:r>
              <a:rPr lang="el-GR" dirty="0"/>
              <a:t>            </a:t>
            </a:r>
            <a:r>
              <a:rPr dirty="0" err="1"/>
              <a:t>Μέρος</a:t>
            </a:r>
            <a:r>
              <a:rPr dirty="0"/>
              <a:t> III: </a:t>
            </a:r>
            <a:r>
              <a:rPr dirty="0" err="1"/>
              <a:t>Ανάλυση</a:t>
            </a:r>
            <a:r>
              <a:rPr dirty="0"/>
              <a:t> SWOT — </a:t>
            </a:r>
            <a:r>
              <a:rPr dirty="0" err="1"/>
              <a:t>Πρωτο</a:t>
            </a:r>
            <a:r>
              <a:rPr dirty="0"/>
              <a:t>βουλίες</a:t>
            </a:r>
            <a:r>
              <a:rPr lang="el-GR" dirty="0"/>
              <a:t> των Πολιτών</a:t>
            </a:r>
            <a:r>
              <a:rPr dirty="0"/>
              <a:t>, Ενεργειακές Κοινότητες και Δήμοι</a:t>
            </a:r>
            <a:endParaRPr sz="1600" b="1" dirty="0">
              <a:solidFill>
                <a:schemeClr val="tx2"/>
              </a:solidFill>
              <a:latin typeface="Arial" panose="020B0604020202020204" pitchFamily="34" charset="0"/>
              <a:cs typeface="Arial" panose="020B0604020202020204" pitchFamily="34" charset="0"/>
            </a:endParaRPr>
          </a:p>
          <a:p>
            <a:pPr algn="just"/>
            <a:endParaRPr sz="1400" b="1" dirty="0">
              <a:solidFill>
                <a:schemeClr val="tx2"/>
              </a:solidFill>
              <a:latin typeface="Arial" panose="020B0604020202020204" pitchFamily="34" charset="0"/>
              <a:cs typeface="Arial" panose="020B0604020202020204" pitchFamily="34" charset="0"/>
            </a:endParaRPr>
          </a:p>
          <a:p>
            <a:pPr algn="just">
              <a:defRPr sz="1400">
                <a:solidFill>
                  <a:schemeClr val="tx2"/>
                </a:solidFill>
                <a:latin typeface="Arial" panose="020B0604020202020204" pitchFamily="34" charset="0"/>
                <a:cs typeface="Arial" panose="020B0604020202020204" pitchFamily="34" charset="0"/>
              </a:defRPr>
            </a:pPr>
            <a:r>
              <a:rPr dirty="0" err="1"/>
              <a:t>Οι</a:t>
            </a:r>
            <a:r>
              <a:rPr dirty="0"/>
              <a:t> </a:t>
            </a:r>
            <a:r>
              <a:rPr lang="el-GR" dirty="0"/>
              <a:t>Δ</a:t>
            </a:r>
            <a:r>
              <a:rPr dirty="0" err="1"/>
              <a:t>ήμοι</a:t>
            </a:r>
            <a:r>
              <a:rPr dirty="0"/>
              <a:t>, κα</a:t>
            </a:r>
            <a:r>
              <a:rPr dirty="0" err="1"/>
              <a:t>θώς</a:t>
            </a:r>
            <a:r>
              <a:rPr dirty="0"/>
              <a:t> απ</a:t>
            </a:r>
            <a:r>
              <a:rPr dirty="0" err="1"/>
              <a:t>οτελούν</a:t>
            </a:r>
            <a:r>
              <a:rPr dirty="0"/>
              <a:t> </a:t>
            </a:r>
            <a:r>
              <a:rPr dirty="0" err="1"/>
              <a:t>την</a:t>
            </a:r>
            <a:r>
              <a:rPr dirty="0"/>
              <a:t> π</a:t>
            </a:r>
            <a:r>
              <a:rPr dirty="0" err="1"/>
              <a:t>λησιέστερη</a:t>
            </a:r>
            <a:r>
              <a:rPr dirty="0"/>
              <a:t> </a:t>
            </a:r>
            <a:r>
              <a:rPr lang="el-GR" dirty="0"/>
              <a:t>δ</a:t>
            </a:r>
            <a:r>
              <a:rPr dirty="0" err="1"/>
              <a:t>ημόσι</a:t>
            </a:r>
            <a:r>
              <a:rPr dirty="0"/>
              <a:t>α </a:t>
            </a:r>
            <a:r>
              <a:rPr lang="el-GR" dirty="0"/>
              <a:t>α</a:t>
            </a:r>
            <a:r>
              <a:rPr dirty="0" err="1"/>
              <a:t>ρχή</a:t>
            </a:r>
            <a:r>
              <a:rPr dirty="0"/>
              <a:t> στους πολίτες, μπορούν να διαδραματίσουν καίριο ρόλο στην ενδυνάμωση των πολιτών τους και στη διευκόλυνση της ανάπτυξης κοινοτικών ενεργειακών έργων. </a:t>
            </a:r>
            <a:endParaRPr sz="1400" dirty="0">
              <a:solidFill>
                <a:schemeClr val="tx2"/>
              </a:solidFill>
              <a:latin typeface="Arial" panose="020B0604020202020204" pitchFamily="34" charset="0"/>
              <a:cs typeface="Arial" panose="020B0604020202020204" pitchFamily="34" charset="0"/>
            </a:endParaRPr>
          </a:p>
          <a:p>
            <a:pPr algn="just">
              <a:defRPr sz="1400">
                <a:solidFill>
                  <a:schemeClr val="tx2"/>
                </a:solidFill>
                <a:latin typeface="Arial" panose="020B0604020202020204" pitchFamily="34" charset="0"/>
                <a:cs typeface="Arial" panose="020B0604020202020204" pitchFamily="34" charset="0"/>
              </a:defRPr>
            </a:pPr>
            <a:r>
              <a:rPr lang="el-GR" dirty="0"/>
              <a:t>Προς την ίδια κατεύθυνση</a:t>
            </a:r>
            <a:r>
              <a:rPr dirty="0"/>
              <a:t>, </a:t>
            </a:r>
            <a:r>
              <a:rPr dirty="0" err="1"/>
              <a:t>οι</a:t>
            </a:r>
            <a:r>
              <a:rPr dirty="0"/>
              <a:t> </a:t>
            </a:r>
            <a:r>
              <a:rPr dirty="0" err="1"/>
              <a:t>Ενεργει</a:t>
            </a:r>
            <a:r>
              <a:rPr dirty="0"/>
              <a:t>ακές Κοινότητες </a:t>
            </a:r>
            <a:r>
              <a:rPr lang="el-GR" dirty="0"/>
              <a:t>και οι Πρωτοβουλίες των Πολιτών </a:t>
            </a:r>
            <a:r>
              <a:rPr dirty="0"/>
              <a:t>απ</a:t>
            </a:r>
            <a:r>
              <a:rPr dirty="0" err="1"/>
              <a:t>οτελούν</a:t>
            </a:r>
            <a:r>
              <a:rPr dirty="0"/>
              <a:t> ένα μέσο που επιτρέπει στους πολίτες να συμμετέχουν ενεργά στη μετάβαση προς βιώσιμα και αποκεντρωμένα ενεργειακά συστήματα, προωθώντας </a:t>
            </a:r>
            <a:r>
              <a:rPr lang="el-GR" dirty="0"/>
              <a:t>και εφαρμόζοντας</a:t>
            </a:r>
            <a:r>
              <a:rPr dirty="0"/>
              <a:t> δημοκρατικές και </a:t>
            </a:r>
            <a:r>
              <a:rPr lang="el-GR" dirty="0"/>
              <a:t>συμπεριληπτικές </a:t>
            </a:r>
            <a:r>
              <a:rPr dirty="0"/>
              <a:t>πρα</a:t>
            </a:r>
            <a:r>
              <a:rPr dirty="0" err="1"/>
              <a:t>κτικές</a:t>
            </a:r>
            <a:r>
              <a:rPr dirty="0"/>
              <a:t>. </a:t>
            </a:r>
            <a:r>
              <a:rPr dirty="0" err="1"/>
              <a:t>Αυτή</a:t>
            </a:r>
            <a:r>
              <a:rPr dirty="0"/>
              <a:t> η </a:t>
            </a:r>
            <a:r>
              <a:rPr dirty="0" err="1"/>
              <a:t>ενεργός</a:t>
            </a:r>
            <a:r>
              <a:rPr dirty="0"/>
              <a:t> </a:t>
            </a:r>
            <a:r>
              <a:rPr lang="el-GR" dirty="0"/>
              <a:t>συμμετοχή </a:t>
            </a:r>
            <a:r>
              <a:rPr dirty="0"/>
              <a:t>α</a:t>
            </a:r>
            <a:r>
              <a:rPr dirty="0" err="1"/>
              <a:t>υξάνει</a:t>
            </a:r>
            <a:r>
              <a:rPr dirty="0"/>
              <a:t> </a:t>
            </a:r>
            <a:r>
              <a:rPr lang="el-GR" dirty="0"/>
              <a:t>σημαντικά </a:t>
            </a:r>
            <a:r>
              <a:rPr dirty="0" err="1"/>
              <a:t>τις</a:t>
            </a:r>
            <a:r>
              <a:rPr dirty="0"/>
              <a:t> π</a:t>
            </a:r>
            <a:r>
              <a:rPr dirty="0" err="1"/>
              <a:t>ιθ</a:t>
            </a:r>
            <a:r>
              <a:rPr dirty="0"/>
              <a:t>ανότητες επιτυχίας της ενεργειακής μετάβασης, </a:t>
            </a:r>
            <a:r>
              <a:rPr lang="el-GR" dirty="0"/>
              <a:t>και</a:t>
            </a:r>
            <a:r>
              <a:rPr dirty="0"/>
              <a:t> ενισχύει επ</a:t>
            </a:r>
            <a:r>
              <a:rPr dirty="0" err="1"/>
              <a:t>ίσης</a:t>
            </a:r>
            <a:r>
              <a:rPr dirty="0"/>
              <a:t> </a:t>
            </a:r>
            <a:r>
              <a:rPr dirty="0" err="1"/>
              <a:t>το</a:t>
            </a:r>
            <a:r>
              <a:rPr dirty="0"/>
              <a:t> δεσμό μεταξύ των πολιτών, της τοπικής κοινότητας και του περιβάλλοντός τους, ενισχύοντας το αίσθημα ευθύνης για την προστασία του τοπικού περιβάλλοντος. </a:t>
            </a:r>
            <a:r>
              <a:rPr lang="el-GR" dirty="0"/>
              <a:t>Επιπλέον</a:t>
            </a:r>
            <a:r>
              <a:rPr dirty="0"/>
              <a:t>, </a:t>
            </a:r>
            <a:r>
              <a:rPr dirty="0" err="1"/>
              <a:t>οι</a:t>
            </a:r>
            <a:r>
              <a:rPr dirty="0"/>
              <a:t> </a:t>
            </a:r>
            <a:r>
              <a:rPr dirty="0" err="1"/>
              <a:t>Ενεργει</a:t>
            </a:r>
            <a:r>
              <a:rPr dirty="0"/>
              <a:t>ακές Κοινότητες συμβάλλουν στη δημιουργία μιας πιο συμμετοχικής και δίκαιης κοινωνίας, </a:t>
            </a:r>
            <a:r>
              <a:rPr lang="el-GR" dirty="0"/>
              <a:t>όπου συμμετέχουν ενεργά </a:t>
            </a:r>
            <a:r>
              <a:rPr lang="el-GR" b="1" dirty="0">
                <a:solidFill>
                  <a:srgbClr val="FFC000"/>
                </a:solidFill>
              </a:rPr>
              <a:t>άτομα </a:t>
            </a:r>
            <a:r>
              <a:rPr lang="el-GR" sz="1400" b="1" dirty="0">
                <a:solidFill>
                  <a:srgbClr val="FFC000"/>
                </a:solidFill>
              </a:rPr>
              <a:t>κάθε φύλου</a:t>
            </a:r>
            <a:r>
              <a:rPr lang="el-GR" sz="1400" dirty="0"/>
              <a:t>, διασφαλίζοντας έτσι πως όλα τα άτομα θα επωφεληθούν από την ενεργειακή μετάβαση.</a:t>
            </a:r>
            <a:endParaRPr lang="en-US" dirty="0">
              <a:solidFill>
                <a:schemeClr val="tx2"/>
              </a:solidFill>
            </a:endParaRPr>
          </a:p>
          <a:p>
            <a:pPr algn="just">
              <a:defRPr sz="1400">
                <a:solidFill>
                  <a:schemeClr val="tx2"/>
                </a:solidFill>
                <a:latin typeface="Arial" panose="020B0604020202020204" pitchFamily="34" charset="0"/>
                <a:cs typeface="Arial" panose="020B0604020202020204" pitchFamily="34" charset="0"/>
              </a:defRPr>
            </a:pPr>
            <a:r>
              <a:rPr lang="el-GR" dirty="0">
                <a:solidFill>
                  <a:schemeClr val="tx2"/>
                </a:solidFill>
              </a:rPr>
              <a:t>Αναδεικνύονται έτσι οι </a:t>
            </a:r>
            <a:r>
              <a:rPr lang="el-GR" b="1" dirty="0">
                <a:solidFill>
                  <a:srgbClr val="ED237A"/>
                </a:solidFill>
              </a:rPr>
              <a:t>κοινοί στόχοι </a:t>
            </a:r>
            <a:r>
              <a:rPr lang="el-GR" dirty="0">
                <a:solidFill>
                  <a:schemeClr val="tx2"/>
                </a:solidFill>
              </a:rPr>
              <a:t>των Δήμων και των Ενεργειακών Κοινοτήτων</a:t>
            </a:r>
            <a:r>
              <a:rPr dirty="0">
                <a:solidFill>
                  <a:schemeClr val="tx2"/>
                </a:solidFill>
              </a:rPr>
              <a:t>, </a:t>
            </a:r>
            <a:r>
              <a:rPr lang="el-GR" dirty="0">
                <a:solidFill>
                  <a:schemeClr val="tx2"/>
                </a:solidFill>
              </a:rPr>
              <a:t>καθώς και οι δύο φορείς αποβλέπουν σε </a:t>
            </a:r>
            <a:r>
              <a:rPr dirty="0" err="1">
                <a:solidFill>
                  <a:schemeClr val="tx2"/>
                </a:solidFill>
              </a:rPr>
              <a:t>κοινωνικούς</a:t>
            </a:r>
            <a:r>
              <a:rPr dirty="0">
                <a:solidFill>
                  <a:schemeClr val="tx2"/>
                </a:solidFill>
              </a:rPr>
              <a:t> </a:t>
            </a:r>
            <a:r>
              <a:rPr dirty="0" err="1">
                <a:solidFill>
                  <a:schemeClr val="tx2"/>
                </a:solidFill>
              </a:rPr>
              <a:t>στόχους</a:t>
            </a:r>
            <a:r>
              <a:rPr dirty="0">
                <a:solidFill>
                  <a:schemeClr val="tx2"/>
                </a:solidFill>
              </a:rPr>
              <a:t> </a:t>
            </a:r>
            <a:r>
              <a:rPr lang="el-GR" dirty="0">
                <a:solidFill>
                  <a:schemeClr val="tx2"/>
                </a:solidFill>
              </a:rPr>
              <a:t>και όχι </a:t>
            </a:r>
            <a:r>
              <a:rPr dirty="0" err="1">
                <a:solidFill>
                  <a:schemeClr val="tx2"/>
                </a:solidFill>
              </a:rPr>
              <a:t>στο</a:t>
            </a:r>
            <a:r>
              <a:rPr dirty="0">
                <a:solidFill>
                  <a:schemeClr val="tx2"/>
                </a:solidFill>
              </a:rPr>
              <a:t> κέρδος. </a:t>
            </a:r>
            <a:r>
              <a:rPr dirty="0" err="1">
                <a:solidFill>
                  <a:schemeClr val="tx2"/>
                </a:solidFill>
              </a:rPr>
              <a:t>Ωστόσο</a:t>
            </a:r>
            <a:r>
              <a:rPr dirty="0">
                <a:solidFill>
                  <a:schemeClr val="tx2"/>
                </a:solidFill>
              </a:rPr>
              <a:t>, </a:t>
            </a:r>
            <a:r>
              <a:rPr lang="el-GR" dirty="0">
                <a:solidFill>
                  <a:schemeClr val="tx2"/>
                </a:solidFill>
              </a:rPr>
              <a:t>όταν η </a:t>
            </a:r>
            <a:r>
              <a:rPr dirty="0" err="1">
                <a:solidFill>
                  <a:schemeClr val="tx2"/>
                </a:solidFill>
              </a:rPr>
              <a:t>συνεργ</a:t>
            </a:r>
            <a:r>
              <a:rPr dirty="0">
                <a:solidFill>
                  <a:schemeClr val="tx2"/>
                </a:solidFill>
              </a:rPr>
              <a:t>ασία μεταξύ αυτών των δύο οντοτήτων</a:t>
            </a:r>
            <a:r>
              <a:rPr lang="el-GR" dirty="0">
                <a:solidFill>
                  <a:schemeClr val="tx2"/>
                </a:solidFill>
              </a:rPr>
              <a:t> περνά στην πράξη</a:t>
            </a:r>
            <a:r>
              <a:rPr dirty="0">
                <a:solidFill>
                  <a:schemeClr val="tx2"/>
                </a:solidFill>
              </a:rPr>
              <a:t>, προκύπτουν διάφορες προκλήσεις. </a:t>
            </a:r>
          </a:p>
          <a:p>
            <a:pPr algn="just"/>
            <a:endParaRPr sz="1400" dirty="0">
              <a:solidFill>
                <a:schemeClr val="tx2"/>
              </a:solidFill>
              <a:latin typeface="Arial" panose="020B0604020202020204" pitchFamily="34" charset="0"/>
              <a:cs typeface="Arial" panose="020B0604020202020204" pitchFamily="34" charset="0"/>
            </a:endParaRPr>
          </a:p>
          <a:p>
            <a:pPr algn="just">
              <a:defRPr sz="1400">
                <a:latin typeface="Arial" panose="020B0604020202020204" pitchFamily="34" charset="0"/>
                <a:cs typeface="Arial" panose="020B0604020202020204" pitchFamily="34" charset="0"/>
              </a:defRPr>
            </a:pPr>
            <a:r>
              <a:rPr dirty="0" err="1">
                <a:solidFill>
                  <a:schemeClr val="tx2"/>
                </a:solidFill>
              </a:rPr>
              <a:t>Οι</a:t>
            </a:r>
            <a:r>
              <a:rPr dirty="0">
                <a:solidFill>
                  <a:schemeClr val="tx2"/>
                </a:solidFill>
              </a:rPr>
              <a:t> </a:t>
            </a:r>
            <a:r>
              <a:rPr lang="el-GR" dirty="0">
                <a:solidFill>
                  <a:schemeClr val="tx2"/>
                </a:solidFill>
              </a:rPr>
              <a:t>παρακάτω </a:t>
            </a:r>
            <a:r>
              <a:rPr dirty="0">
                <a:solidFill>
                  <a:schemeClr val="tx2"/>
                </a:solidFill>
              </a:rPr>
              <a:t>π</a:t>
            </a:r>
            <a:r>
              <a:rPr dirty="0" err="1">
                <a:solidFill>
                  <a:schemeClr val="tx2"/>
                </a:solidFill>
              </a:rPr>
              <a:t>ίν</a:t>
            </a:r>
            <a:r>
              <a:rPr dirty="0">
                <a:solidFill>
                  <a:schemeClr val="tx2"/>
                </a:solidFill>
              </a:rPr>
              <a:t>ακες </a:t>
            </a:r>
            <a:r>
              <a:rPr lang="el-GR" dirty="0">
                <a:solidFill>
                  <a:schemeClr val="tx2"/>
                </a:solidFill>
              </a:rPr>
              <a:t>λειτουργούν ως </a:t>
            </a:r>
            <a:r>
              <a:rPr lang="el-GR" b="1" dirty="0">
                <a:solidFill>
                  <a:srgbClr val="28E8D6"/>
                </a:solidFill>
              </a:rPr>
              <a:t>παράδειγμα</a:t>
            </a:r>
            <a:r>
              <a:rPr lang="el-GR" dirty="0">
                <a:solidFill>
                  <a:schemeClr val="tx2"/>
                </a:solidFill>
              </a:rPr>
              <a:t> κατηγοριοποίησης</a:t>
            </a:r>
            <a:r>
              <a:rPr dirty="0">
                <a:solidFill>
                  <a:schemeClr val="tx2"/>
                </a:solidFill>
              </a:rPr>
              <a:t> των ευκαιριών και των εμποδίων της συνεργασίας μεταξύ των Ενεργειακών Κοινοτήτων και </a:t>
            </a:r>
            <a:r>
              <a:rPr lang="el-GR" dirty="0">
                <a:solidFill>
                  <a:schemeClr val="tx2"/>
                </a:solidFill>
              </a:rPr>
              <a:t>Δ</a:t>
            </a:r>
            <a:r>
              <a:rPr dirty="0" err="1">
                <a:solidFill>
                  <a:schemeClr val="tx2"/>
                </a:solidFill>
              </a:rPr>
              <a:t>ήμων</a:t>
            </a:r>
            <a:r>
              <a:rPr dirty="0">
                <a:solidFill>
                  <a:schemeClr val="tx2"/>
                </a:solidFill>
              </a:rPr>
              <a:t>, </a:t>
            </a:r>
            <a:r>
              <a:rPr lang="el-GR" dirty="0">
                <a:solidFill>
                  <a:schemeClr val="tx2"/>
                </a:solidFill>
              </a:rPr>
              <a:t>βασιζόμενοι</a:t>
            </a:r>
            <a:r>
              <a:rPr dirty="0">
                <a:solidFill>
                  <a:schemeClr val="tx2"/>
                </a:solidFill>
              </a:rPr>
              <a:t> </a:t>
            </a:r>
            <a:r>
              <a:rPr lang="el-GR" dirty="0">
                <a:solidFill>
                  <a:schemeClr val="tx2"/>
                </a:solidFill>
              </a:rPr>
              <a:t>σ</a:t>
            </a:r>
            <a:r>
              <a:rPr dirty="0" err="1">
                <a:solidFill>
                  <a:schemeClr val="tx2"/>
                </a:solidFill>
              </a:rPr>
              <a:t>το</a:t>
            </a:r>
            <a:r>
              <a:rPr dirty="0">
                <a:solidFill>
                  <a:schemeClr val="tx2"/>
                </a:solidFill>
              </a:rPr>
              <a:t> μοντέλο ανάλυσης SWOT. </a:t>
            </a:r>
            <a:r>
              <a:rPr dirty="0" err="1">
                <a:solidFill>
                  <a:schemeClr val="tx2"/>
                </a:solidFill>
              </a:rPr>
              <a:t>Αυτή</a:t>
            </a:r>
            <a:r>
              <a:rPr dirty="0">
                <a:solidFill>
                  <a:schemeClr val="tx2"/>
                </a:solidFill>
              </a:rPr>
              <a:t> η </a:t>
            </a:r>
            <a:r>
              <a:rPr dirty="0" err="1">
                <a:solidFill>
                  <a:schemeClr val="tx2"/>
                </a:solidFill>
              </a:rPr>
              <a:t>δι</a:t>
            </a:r>
            <a:r>
              <a:rPr dirty="0">
                <a:solidFill>
                  <a:schemeClr val="tx2"/>
                </a:solidFill>
              </a:rPr>
              <a:t>αδικασία περιλαμβάνει </a:t>
            </a:r>
            <a:r>
              <a:rPr lang="el-GR" dirty="0">
                <a:solidFill>
                  <a:schemeClr val="tx2"/>
                </a:solidFill>
              </a:rPr>
              <a:t>τον εντοπισμό </a:t>
            </a:r>
            <a:r>
              <a:rPr dirty="0" err="1">
                <a:solidFill>
                  <a:schemeClr val="tx2"/>
                </a:solidFill>
              </a:rPr>
              <a:t>των</a:t>
            </a:r>
            <a:r>
              <a:rPr dirty="0">
                <a:solidFill>
                  <a:schemeClr val="tx2"/>
                </a:solidFill>
              </a:rPr>
              <a:t> πλεονεκτημάτων, των αδυναμιών, των ευκαιριών και των απειλών/φραγμάτων των </a:t>
            </a:r>
            <a:r>
              <a:rPr b="1" dirty="0">
                <a:solidFill>
                  <a:srgbClr val="FFC000"/>
                </a:solidFill>
              </a:rPr>
              <a:t>εσωτερικών και εξωτερικών παραγόντων</a:t>
            </a:r>
            <a:r>
              <a:rPr lang="el-GR" b="1" dirty="0">
                <a:solidFill>
                  <a:srgbClr val="FFC000"/>
                </a:solidFill>
              </a:rPr>
              <a:t> των δύο φορέων</a:t>
            </a:r>
            <a:r>
              <a:rPr dirty="0">
                <a:solidFill>
                  <a:schemeClr val="tx2"/>
                </a:solidFill>
              </a:rPr>
              <a:t>, πα</a:t>
            </a:r>
            <a:r>
              <a:rPr dirty="0" err="1">
                <a:solidFill>
                  <a:schemeClr val="tx2"/>
                </a:solidFill>
              </a:rPr>
              <a:t>ρέχοντ</a:t>
            </a:r>
            <a:r>
              <a:rPr dirty="0">
                <a:solidFill>
                  <a:schemeClr val="tx2"/>
                </a:solidFill>
              </a:rPr>
              <a:t>ας</a:t>
            </a:r>
            <a:r>
              <a:rPr lang="el-GR" dirty="0">
                <a:solidFill>
                  <a:schemeClr val="tx2"/>
                </a:solidFill>
              </a:rPr>
              <a:t> </a:t>
            </a:r>
            <a:r>
              <a:rPr dirty="0" err="1">
                <a:solidFill>
                  <a:srgbClr val="002060"/>
                </a:solidFill>
              </a:rPr>
              <a:t>έτσι</a:t>
            </a:r>
            <a:r>
              <a:rPr dirty="0">
                <a:solidFill>
                  <a:srgbClr val="002060"/>
                </a:solidFill>
              </a:rPr>
              <a:t> </a:t>
            </a:r>
            <a:r>
              <a:rPr dirty="0">
                <a:solidFill>
                  <a:schemeClr val="tx2"/>
                </a:solidFill>
              </a:rPr>
              <a:t>μια αμοιβαία κατανόηση των </a:t>
            </a:r>
            <a:r>
              <a:rPr b="1" dirty="0">
                <a:solidFill>
                  <a:srgbClr val="ED237A"/>
                </a:solidFill>
              </a:rPr>
              <a:t>προοπτικών</a:t>
            </a:r>
            <a:r>
              <a:rPr lang="el-GR" b="1" dirty="0">
                <a:solidFill>
                  <a:srgbClr val="ED237A"/>
                </a:solidFill>
              </a:rPr>
              <a:t> και των προκλήσεων συνεργασίας</a:t>
            </a:r>
            <a:r>
              <a:rPr b="1" dirty="0">
                <a:solidFill>
                  <a:srgbClr val="ED237A"/>
                </a:solidFill>
              </a:rPr>
              <a:t>. </a:t>
            </a:r>
            <a:endParaRPr lang="el-GR" b="1" dirty="0">
              <a:solidFill>
                <a:srgbClr val="ED237A"/>
              </a:solidFill>
            </a:endParaRPr>
          </a:p>
          <a:p>
            <a:pPr algn="just">
              <a:defRPr sz="1400">
                <a:latin typeface="Arial" panose="020B0604020202020204" pitchFamily="34" charset="0"/>
                <a:cs typeface="Arial" panose="020B0604020202020204" pitchFamily="34" charset="0"/>
              </a:defRPr>
            </a:pPr>
            <a:r>
              <a:rPr lang="el-GR" dirty="0">
                <a:solidFill>
                  <a:schemeClr val="tx2"/>
                </a:solidFill>
              </a:rPr>
              <a:t>Η</a:t>
            </a:r>
            <a:r>
              <a:rPr dirty="0">
                <a:solidFill>
                  <a:schemeClr val="tx2"/>
                </a:solidFill>
              </a:rPr>
              <a:t> </a:t>
            </a:r>
            <a:r>
              <a:rPr lang="el-GR" dirty="0">
                <a:solidFill>
                  <a:schemeClr val="tx2"/>
                </a:solidFill>
              </a:rPr>
              <a:t>διαδικασία αυτή </a:t>
            </a:r>
            <a:r>
              <a:rPr dirty="0">
                <a:solidFill>
                  <a:schemeClr val="tx2"/>
                </a:solidFill>
              </a:rPr>
              <a:t>μπ</a:t>
            </a:r>
            <a:r>
              <a:rPr dirty="0" err="1">
                <a:solidFill>
                  <a:schemeClr val="tx2"/>
                </a:solidFill>
              </a:rPr>
              <a:t>ορεί</a:t>
            </a:r>
            <a:r>
              <a:rPr dirty="0">
                <a:solidFill>
                  <a:schemeClr val="tx2"/>
                </a:solidFill>
              </a:rPr>
              <a:t> να </a:t>
            </a:r>
            <a:r>
              <a:rPr lang="el-GR" dirty="0">
                <a:solidFill>
                  <a:schemeClr val="tx2"/>
                </a:solidFill>
              </a:rPr>
              <a:t>διευκολύνει </a:t>
            </a:r>
            <a:r>
              <a:rPr dirty="0" err="1">
                <a:solidFill>
                  <a:schemeClr val="tx2"/>
                </a:solidFill>
              </a:rPr>
              <a:t>την</a:t>
            </a:r>
            <a:r>
              <a:rPr dirty="0">
                <a:solidFill>
                  <a:schemeClr val="tx2"/>
                </a:solidFill>
              </a:rPr>
              <a:t> αποτελεσματική επικοινωνία μεταξύ των δύο</a:t>
            </a:r>
            <a:r>
              <a:rPr lang="el-GR" dirty="0">
                <a:solidFill>
                  <a:schemeClr val="tx2"/>
                </a:solidFill>
              </a:rPr>
              <a:t> φορέων</a:t>
            </a:r>
            <a:r>
              <a:rPr dirty="0">
                <a:solidFill>
                  <a:schemeClr val="tx2"/>
                </a:solidFill>
              </a:rPr>
              <a:t>, </a:t>
            </a:r>
            <a:r>
              <a:rPr lang="el-GR" dirty="0">
                <a:solidFill>
                  <a:schemeClr val="tx2"/>
                </a:solidFill>
              </a:rPr>
              <a:t>λειτουργώντας ως βάση σε ένα</a:t>
            </a:r>
            <a:r>
              <a:rPr dirty="0">
                <a:solidFill>
                  <a:schemeClr val="tx2"/>
                </a:solidFill>
              </a:rPr>
              <a:t> παραγωγικό διάλογο που βασίζεται σε μια κοινή κατανόηση των αναγκών και των προκλήσεων, </a:t>
            </a:r>
            <a:r>
              <a:rPr lang="el-GR" dirty="0">
                <a:solidFill>
                  <a:schemeClr val="tx2"/>
                </a:solidFill>
              </a:rPr>
              <a:t>προκειμένου </a:t>
            </a:r>
            <a:r>
              <a:rPr dirty="0">
                <a:solidFill>
                  <a:schemeClr val="tx2"/>
                </a:solidFill>
              </a:rPr>
              <a:t>να ανα</a:t>
            </a:r>
            <a:r>
              <a:rPr dirty="0" err="1">
                <a:solidFill>
                  <a:schemeClr val="tx2"/>
                </a:solidFill>
              </a:rPr>
              <a:t>ζητήσουν</a:t>
            </a:r>
            <a:r>
              <a:rPr lang="el-GR" dirty="0">
                <a:solidFill>
                  <a:schemeClr val="tx2"/>
                </a:solidFill>
              </a:rPr>
              <a:t> από κοινού</a:t>
            </a:r>
            <a:r>
              <a:rPr dirty="0">
                <a:solidFill>
                  <a:schemeClr val="tx2"/>
                </a:solidFill>
              </a:rPr>
              <a:t> τρόπους για την αντιμετώπισή τους.</a:t>
            </a:r>
          </a:p>
        </p:txBody>
      </p:sp>
      <p:sp>
        <p:nvSpPr>
          <p:cNvPr id="5" name="Rectangle 4">
            <a:extLst>
              <a:ext uri="{FF2B5EF4-FFF2-40B4-BE49-F238E27FC236}">
                <a16:creationId xmlns:a16="http://schemas.microsoft.com/office/drawing/2014/main" id="{61174D9E-5784-4CA6-A839-CF54CE4BDEEB}"/>
              </a:ext>
            </a:extLst>
          </p:cNvPr>
          <p:cNvSpPr/>
          <p:nvPr/>
        </p:nvSpPr>
        <p:spPr>
          <a:xfrm>
            <a:off x="838200" y="6477000"/>
            <a:ext cx="10287000" cy="281295"/>
          </a:xfrm>
          <a:prstGeom prst="rect">
            <a:avLst/>
          </a:prstGeom>
        </p:spPr>
        <p:txBody>
          <a:bodyPr wrap="square">
            <a:spAutoFit/>
          </a:bodyPr>
          <a:lstStyle/>
          <a:p>
            <a:pPr marL="12700">
              <a:lnSpc>
                <a:spcPts val="1645"/>
              </a:lnSpc>
              <a:defRPr sz="1200">
                <a:solidFill>
                  <a:srgbClr val="002060"/>
                </a:solidFill>
                <a:latin typeface="Arial" panose="020B0604020202020204" pitchFamily="34" charset="0"/>
                <a:cs typeface="Arial" panose="020B0604020202020204" pitchFamily="34" charset="0"/>
              </a:defRPr>
            </a:pPr>
            <a:r>
              <a:rPr dirty="0" err="1"/>
              <a:t>Το</a:t>
            </a:r>
            <a:r>
              <a:rPr dirty="0"/>
              <a:t> </a:t>
            </a:r>
            <a:r>
              <a:rPr dirty="0" err="1"/>
              <a:t>έργο</a:t>
            </a:r>
            <a:r>
              <a:rPr dirty="0"/>
              <a:t> α</a:t>
            </a:r>
            <a:r>
              <a:rPr dirty="0" err="1"/>
              <a:t>υτό</a:t>
            </a:r>
            <a:r>
              <a:rPr dirty="0"/>
              <a:t> </a:t>
            </a:r>
            <a:r>
              <a:rPr dirty="0" err="1"/>
              <a:t>χρημ</a:t>
            </a:r>
            <a:r>
              <a:rPr dirty="0"/>
              <a:t>ατοδοτήθηκε από το πρόγραμμα LIFE της Ευρωπαϊκής Ένωσης στο πλαίσιο της συμφωνίας επιχορήγησης αριθ. 101077085</a:t>
            </a:r>
          </a:p>
        </p:txBody>
      </p:sp>
      <p:sp>
        <p:nvSpPr>
          <p:cNvPr id="3" name="Slide Number Placeholder 2">
            <a:extLst>
              <a:ext uri="{FF2B5EF4-FFF2-40B4-BE49-F238E27FC236}">
                <a16:creationId xmlns:a16="http://schemas.microsoft.com/office/drawing/2014/main" id="{FF9E0B1B-A0A3-4154-A02D-1828E91194C1}"/>
              </a:ext>
            </a:extLst>
          </p:cNvPr>
          <p:cNvSpPr>
            <a:spLocks noGrp="1"/>
          </p:cNvSpPr>
          <p:nvPr>
            <p:ph type="sldNum" sz="quarter" idx="7"/>
          </p:nvPr>
        </p:nvSpPr>
        <p:spPr/>
        <p:txBody>
          <a:bodyPr/>
          <a:lstStyle/>
          <a:p>
            <a:pPr marL="38100">
              <a:lnSpc>
                <a:spcPts val="1370"/>
              </a:lnSpc>
            </a:pPr>
            <a:fld id="{81D60167-4931-47E6-BA6A-407CBD079E47}" type="slidenum">
              <a:rPr lang="el-GR" smtClean="0"/>
              <a:t>8</a:t>
            </a:fld>
            <a:endParaRPr lang="el-GR"/>
          </a:p>
        </p:txBody>
      </p:sp>
    </p:spTree>
    <p:extLst>
      <p:ext uri="{BB962C8B-B14F-4D97-AF65-F5344CB8AC3E}">
        <p14:creationId xmlns:p14="http://schemas.microsoft.com/office/powerpoint/2010/main" val="2847842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759CBA-0018-493B-9A79-1085783437BB}"/>
              </a:ext>
            </a:extLst>
          </p:cNvPr>
          <p:cNvSpPr/>
          <p:nvPr/>
        </p:nvSpPr>
        <p:spPr>
          <a:xfrm>
            <a:off x="838200" y="6439847"/>
            <a:ext cx="10591800" cy="281295"/>
          </a:xfrm>
          <a:prstGeom prst="rect">
            <a:avLst/>
          </a:prstGeom>
        </p:spPr>
        <p:txBody>
          <a:bodyPr wrap="square">
            <a:spAutoFit/>
          </a:bodyPr>
          <a:lstStyle/>
          <a:p>
            <a:pPr marL="12700">
              <a:lnSpc>
                <a:spcPts val="1645"/>
              </a:lnSpc>
              <a:defRPr sz="1200">
                <a:solidFill>
                  <a:srgbClr val="002060"/>
                </a:solidFill>
                <a:latin typeface="Arial" panose="020B0604020202020204" pitchFamily="34" charset="0"/>
                <a:cs typeface="Arial" panose="020B0604020202020204" pitchFamily="34" charset="0"/>
              </a:defRPr>
            </a:pPr>
            <a:r>
              <a:rPr dirty="0" err="1"/>
              <a:t>Το</a:t>
            </a:r>
            <a:r>
              <a:rPr dirty="0"/>
              <a:t> </a:t>
            </a:r>
            <a:r>
              <a:rPr dirty="0" err="1"/>
              <a:t>έργο</a:t>
            </a:r>
            <a:r>
              <a:rPr dirty="0"/>
              <a:t> α</a:t>
            </a:r>
            <a:r>
              <a:rPr dirty="0" err="1"/>
              <a:t>υτό</a:t>
            </a:r>
            <a:r>
              <a:rPr dirty="0"/>
              <a:t> </a:t>
            </a:r>
            <a:r>
              <a:rPr dirty="0" err="1"/>
              <a:t>χρημ</a:t>
            </a:r>
            <a:r>
              <a:rPr dirty="0"/>
              <a:t>ατοδοτήθηκε από το πρόγραμμα LIFE της Ευρωπαϊκής Ένωσης στο πλαίσιο της συμφωνίας επιχορήγησης αριθ. 101077085</a:t>
            </a:r>
          </a:p>
        </p:txBody>
      </p:sp>
      <p:sp>
        <p:nvSpPr>
          <p:cNvPr id="4" name="Rectangle 3">
            <a:extLst>
              <a:ext uri="{FF2B5EF4-FFF2-40B4-BE49-F238E27FC236}">
                <a16:creationId xmlns:a16="http://schemas.microsoft.com/office/drawing/2014/main" id="{55EA989B-63A9-4D3E-93B6-7D71634BA8B4}"/>
              </a:ext>
            </a:extLst>
          </p:cNvPr>
          <p:cNvSpPr/>
          <p:nvPr/>
        </p:nvSpPr>
        <p:spPr>
          <a:xfrm>
            <a:off x="2171700" y="427240"/>
            <a:ext cx="7848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1600" b="1">
                <a:latin typeface="Arial" panose="020B0604020202020204" pitchFamily="34" charset="0"/>
                <a:cs typeface="Arial" panose="020B0604020202020204" pitchFamily="34" charset="0"/>
              </a:defRPr>
            </a:pPr>
            <a:r>
              <a:rPr dirty="0">
                <a:solidFill>
                  <a:srgbClr val="ED237A"/>
                </a:solidFill>
              </a:rPr>
              <a:t>Η</a:t>
            </a:r>
            <a:r>
              <a:rPr lang="el-GR" dirty="0">
                <a:solidFill>
                  <a:srgbClr val="ED237A"/>
                </a:solidFill>
              </a:rPr>
              <a:t> οπτική</a:t>
            </a:r>
            <a:r>
              <a:rPr dirty="0">
                <a:solidFill>
                  <a:srgbClr val="ED237A"/>
                </a:solidFill>
              </a:rPr>
              <a:t> </a:t>
            </a:r>
            <a:r>
              <a:rPr dirty="0" err="1">
                <a:solidFill>
                  <a:srgbClr val="ED237A"/>
                </a:solidFill>
              </a:rPr>
              <a:t>της</a:t>
            </a:r>
            <a:r>
              <a:rPr dirty="0">
                <a:solidFill>
                  <a:srgbClr val="ED237A"/>
                </a:solidFill>
              </a:rPr>
              <a:t> </a:t>
            </a:r>
            <a:r>
              <a:rPr dirty="0" err="1">
                <a:solidFill>
                  <a:srgbClr val="ED237A"/>
                </a:solidFill>
              </a:rPr>
              <a:t>Ενεργει</a:t>
            </a:r>
            <a:r>
              <a:rPr dirty="0">
                <a:solidFill>
                  <a:srgbClr val="ED237A"/>
                </a:solidFill>
              </a:rPr>
              <a:t>ακής Κοινότητας για</a:t>
            </a:r>
            <a:r>
              <a:rPr dirty="0">
                <a:solidFill>
                  <a:srgbClr val="002060"/>
                </a:solidFill>
              </a:rPr>
              <a:t> τη συνεργασία με τους </a:t>
            </a:r>
            <a:r>
              <a:rPr lang="el-GR" dirty="0">
                <a:solidFill>
                  <a:srgbClr val="002060"/>
                </a:solidFill>
              </a:rPr>
              <a:t>Δ</a:t>
            </a:r>
            <a:r>
              <a:rPr dirty="0" err="1">
                <a:solidFill>
                  <a:srgbClr val="002060"/>
                </a:solidFill>
              </a:rPr>
              <a:t>ήμους</a:t>
            </a:r>
            <a:endParaRPr sz="1600" b="1" dirty="0">
              <a:solidFill>
                <a:schemeClr val="tx2"/>
              </a:solidFill>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9B5CCECF-EBE0-4A16-A9AE-1F83C7724FC6}"/>
              </a:ext>
            </a:extLst>
          </p:cNvPr>
          <p:cNvGraphicFramePr/>
          <p:nvPr>
            <p:extLst>
              <p:ext uri="{D42A27DB-BD31-4B8C-83A1-F6EECF244321}">
                <p14:modId xmlns:p14="http://schemas.microsoft.com/office/powerpoint/2010/main" val="3479133361"/>
              </p:ext>
            </p:extLst>
          </p:nvPr>
        </p:nvGraphicFramePr>
        <p:xfrm>
          <a:off x="304800" y="914400"/>
          <a:ext cx="11844000" cy="5223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2C7C8EA3-D226-4977-8EDF-2357436A5700}"/>
              </a:ext>
            </a:extLst>
          </p:cNvPr>
          <p:cNvSpPr>
            <a:spLocks noGrp="1"/>
          </p:cNvSpPr>
          <p:nvPr>
            <p:ph type="sldNum" sz="quarter" idx="7"/>
          </p:nvPr>
        </p:nvSpPr>
        <p:spPr/>
        <p:txBody>
          <a:bodyPr/>
          <a:lstStyle/>
          <a:p>
            <a:pPr marL="38100">
              <a:lnSpc>
                <a:spcPts val="1370"/>
              </a:lnSpc>
            </a:pPr>
            <a:fld id="{81D60167-4931-47E6-BA6A-407CBD079E47}" type="slidenum">
              <a:rPr lang="el-GR" smtClean="0"/>
              <a:t>9</a:t>
            </a:fld>
            <a:endParaRPr lang="el-GR"/>
          </a:p>
        </p:txBody>
      </p:sp>
      <p:sp>
        <p:nvSpPr>
          <p:cNvPr id="6" name="Rectangle 5">
            <a:extLst>
              <a:ext uri="{FF2B5EF4-FFF2-40B4-BE49-F238E27FC236}">
                <a16:creationId xmlns:a16="http://schemas.microsoft.com/office/drawing/2014/main" id="{50ED820C-97C5-41D4-B4A0-067DCBBD2A2E}"/>
              </a:ext>
            </a:extLst>
          </p:cNvPr>
          <p:cNvSpPr/>
          <p:nvPr/>
        </p:nvSpPr>
        <p:spPr>
          <a:xfrm>
            <a:off x="5257800" y="1066800"/>
            <a:ext cx="1676400" cy="76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1100" b="1">
                <a:latin typeface="Arial" panose="020B0604020202020204" pitchFamily="34" charset="0"/>
                <a:cs typeface="Arial" panose="020B0604020202020204" pitchFamily="34" charset="0"/>
              </a:defRPr>
            </a:pPr>
            <a:r>
              <a:t>Εσωτερικές δυνάμεις και αδυναμίες της Ενεργειακής Κοινότητας</a:t>
            </a:r>
            <a:endParaRPr sz="1100" b="1">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8722662-6EA1-42BB-9670-6E9473581461}"/>
              </a:ext>
            </a:extLst>
          </p:cNvPr>
          <p:cNvSpPr/>
          <p:nvPr/>
        </p:nvSpPr>
        <p:spPr>
          <a:xfrm>
            <a:off x="5257800" y="5244791"/>
            <a:ext cx="1676400" cy="685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1100" b="1">
                <a:latin typeface="Arial" panose="020B0604020202020204" pitchFamily="34" charset="0"/>
                <a:cs typeface="Arial" panose="020B0604020202020204" pitchFamily="34" charset="0"/>
              </a:defRPr>
            </a:pPr>
            <a:r>
              <a:rPr dirty="0" err="1"/>
              <a:t>Συνεργ</a:t>
            </a:r>
            <a:r>
              <a:rPr dirty="0"/>
              <a:t>ασία με τους Δήμους</a:t>
            </a:r>
            <a:endParaRPr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254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6633</TotalTime>
  <Words>2441</Words>
  <Application>Microsoft Office PowerPoint</Application>
  <PresentationFormat>Widescreen</PresentationFormat>
  <Paragraphs>172</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kiloji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LifeLoop_ReportTemplate_2023_ppt.pptx</dc:title>
  <dc:creator>Ioanna</dc:creator>
  <cp:lastModifiedBy>Ioanna Angelaki</cp:lastModifiedBy>
  <cp:revision>172</cp:revision>
  <dcterms:created xsi:type="dcterms:W3CDTF">2023-04-05T09:09:46Z</dcterms:created>
  <dcterms:modified xsi:type="dcterms:W3CDTF">2023-06-29T18:13:33Z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y fmtid="{D5CDD505-2E9C-101B-9397-08002B2CF9AE}" pid="3" name="LastSaved">
    <vt:filetime>2023-04-05T00:00:00Z</vt:filetime>
  </property>
</Properties>
</file>