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9FF256B-4E4F-47EB-84CA-91516064D07D}">
          <p14:sldIdLst/>
        </p14:section>
        <p14:section name="Untitled Section" id="{0C361711-47ED-4B18-B157-07DFC95256F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oanna Angelaki" initials="IA" lastIdx="1" clrIdx="0">
    <p:extLst>
      <p:ext uri="{19B8F6BF-5375-455C-9EA6-DF929625EA0E}">
        <p15:presenceInfo xmlns:p15="http://schemas.microsoft.com/office/powerpoint/2012/main" userId="d2189da5ceca73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37A"/>
    <a:srgbClr val="28E8D6"/>
    <a:srgbClr val="002060"/>
    <a:srgbClr val="2AE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941B6-5069-472C-A89B-2CF963D619B7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E93A9EB0-E6E7-4A9F-B3A5-F9D568842DFF}">
      <dgm:prSet phldrT="[Text]"/>
      <dgm:spPr>
        <a:solidFill>
          <a:srgbClr val="FFC000"/>
        </a:solidFill>
      </dgm:spPr>
      <dgm:t>
        <a:bodyPr/>
        <a:lstStyle/>
        <a:p>
          <a:pPr>
            <a:defRPr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dirty="0" err="1">
              <a:solidFill>
                <a:schemeClr val="bg1"/>
              </a:solidFill>
            </a:rPr>
            <a:t>Snaga</a:t>
          </a:r>
          <a:endParaRPr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647DCB-353D-4EC6-BAE3-40EBF7339CDC}" type="parTrans" cxnId="{B95E05B0-508F-4475-A8D8-247BAB60E335}">
      <dgm:prSet/>
      <dgm:spPr/>
      <dgm:t>
        <a:bodyPr/>
        <a:lstStyle/>
        <a:p>
          <a:endParaRPr/>
        </a:p>
      </dgm:t>
    </dgm:pt>
    <dgm:pt modelId="{2F2BCB31-A3EE-48FF-B9BC-15C2E6237DE6}" type="sibTrans" cxnId="{B95E05B0-508F-4475-A8D8-247BAB60E335}">
      <dgm:prSet/>
      <dgm:spPr/>
      <dgm:t>
        <a:bodyPr/>
        <a:lstStyle/>
        <a:p>
          <a:endParaRPr/>
        </a:p>
      </dgm:t>
    </dgm:pt>
    <dgm:pt modelId="{745D7DDB-C9B7-4A47-97BE-B9748D86E490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algn="l">
            <a:lnSpc>
              <a:spcPct val="150000"/>
            </a:lnSpc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hr-HR" sz="1200" dirty="0"/>
            <a:t>Posvećenost članova zajednice</a:t>
          </a:r>
          <a:endParaRPr sz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50C534-297D-483A-A40B-86C1253A5106}" type="parTrans" cxnId="{D4384990-667D-4AA9-AA1C-E48B9073B073}">
      <dgm:prSet/>
      <dgm:spPr/>
      <dgm:t>
        <a:bodyPr/>
        <a:lstStyle/>
        <a:p>
          <a:endParaRPr/>
        </a:p>
      </dgm:t>
    </dgm:pt>
    <dgm:pt modelId="{4865F156-25A5-4475-8AF5-A261C0D8AB99}" type="sibTrans" cxnId="{D4384990-667D-4AA9-AA1C-E48B9073B073}">
      <dgm:prSet/>
      <dgm:spPr/>
      <dgm:t>
        <a:bodyPr/>
        <a:lstStyle/>
        <a:p>
          <a:endParaRPr/>
        </a:p>
      </dgm:t>
    </dgm:pt>
    <dgm:pt modelId="{8ED59A18-D7BC-4503-A257-125DDA87E9D3}">
      <dgm:prSet phldrT="[Text]"/>
      <dgm:spPr>
        <a:solidFill>
          <a:srgbClr val="2AE6C7"/>
        </a:solidFill>
      </dgm:spPr>
      <dgm:t>
        <a:bodyPr/>
        <a:lstStyle/>
        <a:p>
          <a:pPr>
            <a:defRPr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dirty="0" err="1">
              <a:solidFill>
                <a:schemeClr val="bg1"/>
              </a:solidFill>
            </a:rPr>
            <a:t>Slabosti</a:t>
          </a:r>
          <a:endParaRPr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9C123D-487C-4036-9322-AD7D0EAD8CDA}" type="parTrans" cxnId="{2C45465D-0D50-48DF-8C44-EA6D34E80418}">
      <dgm:prSet/>
      <dgm:spPr/>
      <dgm:t>
        <a:bodyPr/>
        <a:lstStyle/>
        <a:p>
          <a:endParaRPr/>
        </a:p>
      </dgm:t>
    </dgm:pt>
    <dgm:pt modelId="{18802AAA-097E-4B6D-8300-2886D5976083}" type="sibTrans" cxnId="{2C45465D-0D50-48DF-8C44-EA6D34E80418}">
      <dgm:prSet/>
      <dgm:spPr/>
      <dgm:t>
        <a:bodyPr/>
        <a:lstStyle/>
        <a:p>
          <a:endParaRPr/>
        </a:p>
      </dgm:t>
    </dgm:pt>
    <dgm:pt modelId="{913A3AB7-559B-4F6C-A46E-F9680D742FA2}">
      <dgm:prSet phldrT="[Text]" custT="1"/>
      <dgm:spPr>
        <a:noFill/>
        <a:ln>
          <a:solidFill>
            <a:srgbClr val="2AE6C7"/>
          </a:solidFill>
        </a:ln>
      </dgm:spPr>
      <dgm:t>
        <a:bodyPr/>
        <a:lstStyle/>
        <a:p>
          <a:pPr algn="r">
            <a:lnSpc>
              <a:spcPct val="150000"/>
            </a:lnSpc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dirty="0" err="1"/>
            <a:t>Nedostatak</a:t>
          </a:r>
          <a:r>
            <a:rPr sz="1200" dirty="0"/>
            <a:t> </a:t>
          </a:r>
          <a:r>
            <a:rPr sz="1200" dirty="0" err="1"/>
            <a:t>znanja</a:t>
          </a:r>
          <a:r>
            <a:rPr sz="1200" dirty="0"/>
            <a:t> </a:t>
          </a:r>
          <a:r>
            <a:rPr sz="1200" dirty="0" err="1"/>
            <a:t>i</a:t>
          </a:r>
          <a:r>
            <a:rPr sz="1200" dirty="0"/>
            <a:t> </a:t>
          </a:r>
          <a:r>
            <a:rPr sz="1200" dirty="0" err="1"/>
            <a:t>vještina</a:t>
          </a:r>
          <a:r>
            <a:rPr sz="1200" dirty="0"/>
            <a:t>, </a:t>
          </a:r>
          <a:r>
            <a:rPr lang="hr-HR" sz="1200" dirty="0"/>
            <a:t>vremena </a:t>
          </a:r>
          <a:r>
            <a:rPr sz="1200" dirty="0" err="1"/>
            <a:t>i</a:t>
          </a:r>
          <a:r>
            <a:rPr sz="1200" dirty="0"/>
            <a:t> </a:t>
          </a:r>
          <a:r>
            <a:rPr sz="1200" dirty="0" err="1"/>
            <a:t>stručnost</a:t>
          </a:r>
          <a:r>
            <a:rPr lang="hr-HR" sz="1200" dirty="0"/>
            <a:t>i</a:t>
          </a:r>
          <a:endParaRPr sz="1200" b="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8910B-9442-40BE-AA56-5D0CD0E77CC2}" type="parTrans" cxnId="{ADC04069-9BF7-451A-8E60-6F2922AF9056}">
      <dgm:prSet/>
      <dgm:spPr/>
      <dgm:t>
        <a:bodyPr/>
        <a:lstStyle/>
        <a:p>
          <a:endParaRPr/>
        </a:p>
      </dgm:t>
    </dgm:pt>
    <dgm:pt modelId="{522D16A8-EEBD-4C05-87CA-1DB5119AF28C}" type="sibTrans" cxnId="{ADC04069-9BF7-451A-8E60-6F2922AF9056}">
      <dgm:prSet/>
      <dgm:spPr/>
      <dgm:t>
        <a:bodyPr/>
        <a:lstStyle/>
        <a:p>
          <a:endParaRPr/>
        </a:p>
      </dgm:t>
    </dgm:pt>
    <dgm:pt modelId="{6933F030-9E54-4B76-9F89-0FED9FF35C9E}">
      <dgm:prSet phldrT="[Text]"/>
      <dgm:spPr>
        <a:solidFill>
          <a:srgbClr val="ED237A"/>
        </a:solidFill>
      </dgm:spPr>
      <dgm:t>
        <a:bodyPr/>
        <a:lstStyle/>
        <a:p>
          <a:pPr>
            <a:defRPr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dirty="0" err="1">
              <a:solidFill>
                <a:schemeClr val="bg1"/>
              </a:solidFill>
            </a:rPr>
            <a:t>Prijetnje</a:t>
          </a:r>
          <a:r>
            <a:rPr dirty="0">
              <a:solidFill>
                <a:schemeClr val="bg1"/>
              </a:solidFill>
            </a:rPr>
            <a:t> – </a:t>
          </a:r>
          <a:r>
            <a:rPr dirty="0" err="1">
              <a:solidFill>
                <a:schemeClr val="bg1"/>
              </a:solidFill>
            </a:rPr>
            <a:t>barijere</a:t>
          </a:r>
          <a:endParaRPr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346FCD-6FEC-4C2F-8B76-F335F5B3DEAC}" type="parTrans" cxnId="{89B584F3-FEC5-4866-BC7A-0E4474607FCC}">
      <dgm:prSet/>
      <dgm:spPr/>
      <dgm:t>
        <a:bodyPr/>
        <a:lstStyle/>
        <a:p>
          <a:endParaRPr/>
        </a:p>
      </dgm:t>
    </dgm:pt>
    <dgm:pt modelId="{DE4A4E81-9396-4BCA-B69E-AE2573FD9691}" type="sibTrans" cxnId="{89B584F3-FEC5-4866-BC7A-0E4474607FCC}">
      <dgm:prSet/>
      <dgm:spPr/>
      <dgm:t>
        <a:bodyPr/>
        <a:lstStyle/>
        <a:p>
          <a:endParaRPr/>
        </a:p>
      </dgm:t>
    </dgm:pt>
    <dgm:pt modelId="{139A0281-84AC-4127-965F-85978B76DEAA}">
      <dgm:prSet phldrT="[Text]" custT="1"/>
      <dgm:spPr>
        <a:noFill/>
        <a:ln>
          <a:solidFill>
            <a:srgbClr val="ED237A"/>
          </a:solidFill>
        </a:ln>
      </dgm:spPr>
      <dgm:t>
        <a:bodyPr tIns="0" bIns="360000" anchor="ctr" anchorCtr="0"/>
        <a:lstStyle/>
        <a:p>
          <a:pPr algn="r">
            <a:lnSpc>
              <a:spcPct val="150000"/>
            </a:lnSpc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dirty="0" err="1"/>
            <a:t>Nestabilnosti</a:t>
          </a:r>
          <a:r>
            <a:rPr sz="1200" dirty="0"/>
            <a:t> </a:t>
          </a:r>
          <a:r>
            <a:rPr sz="1200" dirty="0" err="1"/>
            <a:t>lokalne</a:t>
          </a:r>
          <a:r>
            <a:rPr sz="1200" dirty="0"/>
            <a:t> </a:t>
          </a:r>
          <a:r>
            <a:rPr sz="1200" dirty="0" err="1"/>
            <a:t>ili</a:t>
          </a:r>
          <a:r>
            <a:rPr sz="1200" dirty="0"/>
            <a:t> </a:t>
          </a:r>
          <a:r>
            <a:rPr sz="1200" dirty="0" err="1"/>
            <a:t>regionalne</a:t>
          </a:r>
          <a:r>
            <a:rPr sz="1200" dirty="0"/>
            <a:t> </a:t>
          </a:r>
          <a:r>
            <a:rPr sz="1200" dirty="0" err="1"/>
            <a:t>energetske</a:t>
          </a:r>
          <a:r>
            <a:rPr sz="1200" dirty="0"/>
            <a:t> </a:t>
          </a:r>
          <a:r>
            <a:rPr sz="1200" dirty="0" err="1"/>
            <a:t>i</a:t>
          </a:r>
          <a:r>
            <a:rPr sz="1200" dirty="0"/>
            <a:t> </a:t>
          </a:r>
          <a:r>
            <a:rPr sz="1200" dirty="0" err="1"/>
            <a:t>klimatske</a:t>
          </a:r>
          <a:r>
            <a:rPr sz="1200" dirty="0"/>
            <a:t> </a:t>
          </a:r>
          <a:r>
            <a:rPr sz="1200" dirty="0" err="1"/>
            <a:t>politike</a:t>
          </a:r>
          <a:endParaRPr sz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18A058-7A2D-4B74-A976-EFB121E56EEB}" type="parTrans" cxnId="{44168787-A20F-439C-A5D2-9D87DD96D0C4}">
      <dgm:prSet/>
      <dgm:spPr/>
      <dgm:t>
        <a:bodyPr/>
        <a:lstStyle/>
        <a:p>
          <a:endParaRPr/>
        </a:p>
      </dgm:t>
    </dgm:pt>
    <dgm:pt modelId="{C67F1496-026C-419F-A5E8-D2AD3A97AB10}" type="sibTrans" cxnId="{44168787-A20F-439C-A5D2-9D87DD96D0C4}">
      <dgm:prSet/>
      <dgm:spPr/>
      <dgm:t>
        <a:bodyPr/>
        <a:lstStyle/>
        <a:p>
          <a:endParaRPr/>
        </a:p>
      </dgm:t>
    </dgm:pt>
    <dgm:pt modelId="{1DB3A965-26E8-40ED-868E-1030C4ADC6FA}">
      <dgm:prSet phldrT="[Text]"/>
      <dgm:spPr>
        <a:solidFill>
          <a:srgbClr val="0070C0"/>
        </a:solidFill>
      </dgm:spPr>
      <dgm:t>
        <a:bodyPr/>
        <a:lstStyle/>
        <a:p>
          <a:pPr>
            <a:defRPr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dirty="0" err="1">
              <a:solidFill>
                <a:schemeClr val="bg1"/>
              </a:solidFill>
            </a:rPr>
            <a:t>Mogućnosti</a:t>
          </a:r>
          <a:endParaRPr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92F355-300F-4562-B306-C9C8AB37F387}" type="parTrans" cxnId="{DE1737D4-49B6-4B05-8B16-B4E83A3CDE4D}">
      <dgm:prSet/>
      <dgm:spPr/>
      <dgm:t>
        <a:bodyPr/>
        <a:lstStyle/>
        <a:p>
          <a:endParaRPr/>
        </a:p>
      </dgm:t>
    </dgm:pt>
    <dgm:pt modelId="{6DC02874-352B-429C-97BA-5500F81238AD}" type="sibTrans" cxnId="{DE1737D4-49B6-4B05-8B16-B4E83A3CDE4D}">
      <dgm:prSet/>
      <dgm:spPr/>
      <dgm:t>
        <a:bodyPr/>
        <a:lstStyle/>
        <a:p>
          <a:endParaRPr/>
        </a:p>
      </dgm:t>
    </dgm:pt>
    <dgm:pt modelId="{B6BD0F3D-63EE-4E78-A5DE-76790930BE15}">
      <dgm:prSet phldrT="[Text]" custT="1"/>
      <dgm:spPr>
        <a:noFill/>
      </dgm:spPr>
      <dgm:t>
        <a:bodyPr anchor="ctr"/>
        <a:lstStyle/>
        <a:p>
          <a:pPr>
            <a:lnSpc>
              <a:spcPct val="150000"/>
            </a:lnSpc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dirty="0" err="1"/>
            <a:t>Partnerstva</a:t>
          </a:r>
          <a:r>
            <a:rPr sz="1200" dirty="0"/>
            <a:t> s </a:t>
          </a:r>
          <a:r>
            <a:rPr lang="hr-HR" sz="1200" dirty="0"/>
            <a:t>jedinicama lokalne samouprave </a:t>
          </a:r>
          <a:r>
            <a:rPr sz="1200" dirty="0" err="1"/>
            <a:t>i</a:t>
          </a:r>
          <a:r>
            <a:rPr sz="1200" dirty="0"/>
            <a:t> </a:t>
          </a:r>
          <a:r>
            <a:rPr sz="1200" dirty="0" err="1"/>
            <a:t>institucijama</a:t>
          </a:r>
          <a:endParaRPr sz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049D6-43BB-4DC3-A843-F801E9123D58}" type="parTrans" cxnId="{BD77D756-DAA8-4B3C-B9DC-F32A37AF3BDD}">
      <dgm:prSet/>
      <dgm:spPr/>
      <dgm:t>
        <a:bodyPr/>
        <a:lstStyle/>
        <a:p>
          <a:endParaRPr/>
        </a:p>
      </dgm:t>
    </dgm:pt>
    <dgm:pt modelId="{F5EE96DF-AFD9-4010-8AFF-78CB6C8BB1BE}" type="sibTrans" cxnId="{BD77D756-DAA8-4B3C-B9DC-F32A37AF3BDD}">
      <dgm:prSet/>
      <dgm:spPr/>
      <dgm:t>
        <a:bodyPr/>
        <a:lstStyle/>
        <a:p>
          <a:endParaRPr/>
        </a:p>
      </dgm:t>
    </dgm:pt>
    <dgm:pt modelId="{D538266A-F561-4DC5-9E44-DFC8B5389124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algn="l">
            <a:lnSpc>
              <a:spcPct val="90000"/>
            </a:lnSpc>
          </a:pPr>
          <a:endParaRPr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6F6D92-4B51-4F39-A562-A2A7F3BFE980}" type="parTrans" cxnId="{61197FF6-A287-44E4-B7AE-D26251C6EFD9}">
      <dgm:prSet/>
      <dgm:spPr/>
      <dgm:t>
        <a:bodyPr/>
        <a:lstStyle/>
        <a:p>
          <a:endParaRPr/>
        </a:p>
      </dgm:t>
    </dgm:pt>
    <dgm:pt modelId="{43BC9B8F-0BF8-459E-9C80-4DE4597E08B6}" type="sibTrans" cxnId="{61197FF6-A287-44E4-B7AE-D26251C6EFD9}">
      <dgm:prSet/>
      <dgm:spPr/>
      <dgm:t>
        <a:bodyPr/>
        <a:lstStyle/>
        <a:p>
          <a:endParaRPr/>
        </a:p>
      </dgm:t>
    </dgm:pt>
    <dgm:pt modelId="{9BCB5E37-54EC-4BF5-9D5A-5097A8FC0608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algn="l">
            <a:lnSpc>
              <a:spcPct val="150000"/>
            </a:lnSpc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dirty="0" err="1"/>
            <a:t>Pristup</a:t>
          </a:r>
          <a:r>
            <a:rPr sz="1200" dirty="0"/>
            <a:t> </a:t>
          </a:r>
          <a:r>
            <a:rPr sz="1200" dirty="0" err="1"/>
            <a:t>obnovljivim</a:t>
          </a:r>
          <a:r>
            <a:rPr sz="1200" dirty="0"/>
            <a:t> </a:t>
          </a:r>
          <a:r>
            <a:rPr sz="1200" dirty="0" err="1"/>
            <a:t>izvorima</a:t>
          </a:r>
          <a:r>
            <a:rPr sz="1200" dirty="0"/>
            <a:t> </a:t>
          </a:r>
          <a:r>
            <a:rPr sz="1200" dirty="0" err="1"/>
            <a:t>energije</a:t>
          </a:r>
          <a:r>
            <a:rPr sz="1200" dirty="0"/>
            <a:t> – </a:t>
          </a:r>
          <a:r>
            <a:rPr sz="1200" dirty="0" err="1"/>
            <a:t>lokalni</a:t>
          </a:r>
          <a:r>
            <a:rPr lang="hr-HR" sz="1200" dirty="0"/>
            <a:t>m</a:t>
          </a:r>
          <a:r>
            <a:rPr sz="1200" dirty="0"/>
            <a:t> </a:t>
          </a:r>
          <a:r>
            <a:rPr sz="1200" dirty="0" err="1"/>
            <a:t>potencijal</a:t>
          </a:r>
          <a:r>
            <a:rPr lang="hr-HR" sz="1200" dirty="0"/>
            <a:t>ima</a:t>
          </a:r>
          <a:endParaRPr sz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84D243-78AF-48A2-BCE9-F369CD2B9CCF}" type="parTrans" cxnId="{3CF93A02-4CBE-47E0-9819-2B4F8BBC4D51}">
      <dgm:prSet/>
      <dgm:spPr/>
      <dgm:t>
        <a:bodyPr/>
        <a:lstStyle/>
        <a:p>
          <a:endParaRPr/>
        </a:p>
      </dgm:t>
    </dgm:pt>
    <dgm:pt modelId="{5392709F-B9A1-4C3C-9315-2B306949516C}" type="sibTrans" cxnId="{3CF93A02-4CBE-47E0-9819-2B4F8BBC4D51}">
      <dgm:prSet/>
      <dgm:spPr/>
      <dgm:t>
        <a:bodyPr/>
        <a:lstStyle/>
        <a:p>
          <a:endParaRPr/>
        </a:p>
      </dgm:t>
    </dgm:pt>
    <dgm:pt modelId="{72F36C37-2199-4970-9479-37BB6DAB57B4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algn="l">
            <a:lnSpc>
              <a:spcPct val="100000"/>
            </a:lnSpc>
          </a:pPr>
          <a:endParaRPr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172C89-6BB9-4AE5-B1ED-3939446A0A9F}" type="parTrans" cxnId="{37E3544F-5A93-440C-A76C-8700F9999DF6}">
      <dgm:prSet/>
      <dgm:spPr/>
      <dgm:t>
        <a:bodyPr/>
        <a:lstStyle/>
        <a:p>
          <a:endParaRPr/>
        </a:p>
      </dgm:t>
    </dgm:pt>
    <dgm:pt modelId="{A92CC6C7-F81E-45BE-8E32-F32C83B05F04}" type="sibTrans" cxnId="{37E3544F-5A93-440C-A76C-8700F9999DF6}">
      <dgm:prSet/>
      <dgm:spPr/>
      <dgm:t>
        <a:bodyPr/>
        <a:lstStyle/>
        <a:p>
          <a:endParaRPr/>
        </a:p>
      </dgm:t>
    </dgm:pt>
    <dgm:pt modelId="{4C29DB8E-DCB5-40BD-864D-53004F69AAF6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algn="l">
            <a:lnSpc>
              <a:spcPct val="150000"/>
            </a:lnSpc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hr-HR" sz="1200" dirty="0"/>
            <a:t>Pristup mrežama energetskih zajednica</a:t>
          </a:r>
          <a:endParaRPr sz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C3BB4-28F3-49FB-BE3F-74FB09BA081E}" type="parTrans" cxnId="{50513A0D-3B5A-46CE-A1BA-0DE17E623F66}">
      <dgm:prSet/>
      <dgm:spPr/>
      <dgm:t>
        <a:bodyPr/>
        <a:lstStyle/>
        <a:p>
          <a:endParaRPr/>
        </a:p>
      </dgm:t>
    </dgm:pt>
    <dgm:pt modelId="{8D4F6701-99C1-4CA7-8350-FD8B481B498F}" type="sibTrans" cxnId="{50513A0D-3B5A-46CE-A1BA-0DE17E623F66}">
      <dgm:prSet/>
      <dgm:spPr/>
      <dgm:t>
        <a:bodyPr/>
        <a:lstStyle/>
        <a:p>
          <a:endParaRPr/>
        </a:p>
      </dgm:t>
    </dgm:pt>
    <dgm:pt modelId="{E82F6B75-4780-47F3-AC14-55A9D264E220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algn="l">
            <a:lnSpc>
              <a:spcPct val="150000"/>
            </a:lnSpc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dirty="0" err="1"/>
            <a:t>Mreža</a:t>
          </a:r>
          <a:r>
            <a:rPr lang="hr-HR" sz="1200" dirty="0"/>
            <a:t> podupiratelja i volontera</a:t>
          </a:r>
          <a:endParaRPr sz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7EEB8D-BE1D-4AB1-ABFD-649C0F80170B}" type="parTrans" cxnId="{D78706B2-01BF-477D-924F-9FEAA520FEC1}">
      <dgm:prSet/>
      <dgm:spPr/>
      <dgm:t>
        <a:bodyPr/>
        <a:lstStyle/>
        <a:p>
          <a:endParaRPr/>
        </a:p>
      </dgm:t>
    </dgm:pt>
    <dgm:pt modelId="{B26A3599-12C5-470F-98AF-B6EC477BABC0}" type="sibTrans" cxnId="{D78706B2-01BF-477D-924F-9FEAA520FEC1}">
      <dgm:prSet/>
      <dgm:spPr/>
      <dgm:t>
        <a:bodyPr/>
        <a:lstStyle/>
        <a:p>
          <a:endParaRPr/>
        </a:p>
      </dgm:t>
    </dgm:pt>
    <dgm:pt modelId="{99489D83-3548-4421-8176-4D35625C95DD}">
      <dgm:prSet custT="1"/>
      <dgm:spPr>
        <a:noFill/>
      </dgm:spPr>
      <dgm:t>
        <a:bodyPr/>
        <a:lstStyle/>
        <a:p>
          <a:pPr algn="r">
            <a:lnSpc>
              <a:spcPct val="150000"/>
            </a:lnSpc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dirty="0" err="1"/>
            <a:t>Ograničen</a:t>
          </a:r>
          <a:r>
            <a:rPr sz="1200" dirty="0"/>
            <a:t> </a:t>
          </a:r>
          <a:r>
            <a:rPr sz="1200" dirty="0" err="1"/>
            <a:t>pristup</a:t>
          </a:r>
          <a:r>
            <a:rPr sz="1200" dirty="0"/>
            <a:t> </a:t>
          </a:r>
          <a:r>
            <a:rPr sz="1200" dirty="0" err="1"/>
            <a:t>zajednici</a:t>
          </a:r>
          <a:r>
            <a:rPr sz="1200" dirty="0"/>
            <a:t> </a:t>
          </a:r>
          <a:r>
            <a:rPr sz="1200" dirty="0" err="1"/>
            <a:t>i</a:t>
          </a:r>
          <a:r>
            <a:rPr sz="1200" dirty="0"/>
            <a:t> </a:t>
          </a:r>
          <a:r>
            <a:rPr sz="1200" dirty="0" err="1"/>
            <a:t>obrazovanj</a:t>
          </a:r>
          <a:r>
            <a:rPr lang="hr-HR" sz="1200" dirty="0"/>
            <a:t>u</a:t>
          </a:r>
          <a:endParaRPr sz="1200" b="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26A208-C90C-4EF0-9D55-CBE9E1A96282}" type="parTrans" cxnId="{29F452AB-BCCD-4F8B-A523-BD2AD302E57F}">
      <dgm:prSet/>
      <dgm:spPr/>
      <dgm:t>
        <a:bodyPr/>
        <a:lstStyle/>
        <a:p>
          <a:endParaRPr/>
        </a:p>
      </dgm:t>
    </dgm:pt>
    <dgm:pt modelId="{F8A4F2EE-CB2C-46F7-963E-6A9D4C7A0C40}" type="sibTrans" cxnId="{29F452AB-BCCD-4F8B-A523-BD2AD302E57F}">
      <dgm:prSet/>
      <dgm:spPr/>
      <dgm:t>
        <a:bodyPr/>
        <a:lstStyle/>
        <a:p>
          <a:endParaRPr/>
        </a:p>
      </dgm:t>
    </dgm:pt>
    <dgm:pt modelId="{F3EBCAD3-AB29-4A69-9ACF-A8E758D7DC57}">
      <dgm:prSet custT="1"/>
      <dgm:spPr>
        <a:noFill/>
      </dgm:spPr>
      <dgm:t>
        <a:bodyPr/>
        <a:lstStyle/>
        <a:p>
          <a:pPr algn="r">
            <a:lnSpc>
              <a:spcPct val="150000"/>
            </a:lnSpc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dirty="0" err="1"/>
            <a:t>Nedostatak</a:t>
          </a:r>
          <a:r>
            <a:rPr sz="1200" dirty="0"/>
            <a:t> </a:t>
          </a:r>
          <a:r>
            <a:rPr sz="1200" dirty="0" err="1"/>
            <a:t>financijske</a:t>
          </a:r>
          <a:r>
            <a:rPr sz="1200" dirty="0"/>
            <a:t> </a:t>
          </a:r>
          <a:r>
            <a:rPr sz="1200" dirty="0" err="1"/>
            <a:t>pismenosti</a:t>
          </a:r>
          <a:endParaRPr sz="1200" b="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5ED92-5869-4259-A877-95B8F2022305}" type="parTrans" cxnId="{F94E50C4-626B-48B5-8216-7162CECC4EBA}">
      <dgm:prSet/>
      <dgm:spPr/>
      <dgm:t>
        <a:bodyPr/>
        <a:lstStyle/>
        <a:p>
          <a:endParaRPr/>
        </a:p>
      </dgm:t>
    </dgm:pt>
    <dgm:pt modelId="{6787DB0D-BCCD-4C77-AD0D-3258DA07FDD2}" type="sibTrans" cxnId="{F94E50C4-626B-48B5-8216-7162CECC4EBA}">
      <dgm:prSet/>
      <dgm:spPr/>
      <dgm:t>
        <a:bodyPr/>
        <a:lstStyle/>
        <a:p>
          <a:endParaRPr/>
        </a:p>
      </dgm:t>
    </dgm:pt>
    <dgm:pt modelId="{010808BB-EDF8-43AD-A9A3-52A3DDFF3161}">
      <dgm:prSet phldrT="[Text]" custT="1"/>
      <dgm:spPr>
        <a:noFill/>
      </dgm:spPr>
      <dgm:t>
        <a:bodyPr anchor="ctr"/>
        <a:lstStyle/>
        <a:p>
          <a:pPr>
            <a:lnSpc>
              <a:spcPct val="150000"/>
            </a:lnSpc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dirty="0" err="1"/>
            <a:t>Lokalne</a:t>
          </a:r>
          <a:r>
            <a:rPr sz="1200" dirty="0"/>
            <a:t> </a:t>
          </a:r>
          <a:r>
            <a:rPr sz="1200" dirty="0" err="1"/>
            <a:t>i</a:t>
          </a:r>
          <a:r>
            <a:rPr sz="1200" dirty="0"/>
            <a:t> </a:t>
          </a:r>
          <a:r>
            <a:rPr sz="1200" dirty="0" err="1"/>
            <a:t>nacionalne</a:t>
          </a:r>
          <a:r>
            <a:rPr sz="1200" dirty="0"/>
            <a:t> </a:t>
          </a:r>
          <a:r>
            <a:rPr sz="1200" dirty="0" err="1"/>
            <a:t>politike</a:t>
          </a:r>
          <a:r>
            <a:rPr sz="1200" dirty="0"/>
            <a:t> </a:t>
          </a:r>
          <a:r>
            <a:rPr sz="1200" dirty="0" err="1"/>
            <a:t>te</a:t>
          </a:r>
          <a:r>
            <a:rPr sz="1200" dirty="0"/>
            <a:t> </a:t>
          </a:r>
          <a:r>
            <a:rPr sz="1200" dirty="0" err="1"/>
            <a:t>politike</a:t>
          </a:r>
          <a:r>
            <a:rPr sz="1200" dirty="0"/>
            <a:t> EU-a, </a:t>
          </a:r>
          <a:r>
            <a:rPr sz="1200" dirty="0" err="1"/>
            <a:t>bespovratna</a:t>
          </a:r>
          <a:r>
            <a:rPr sz="1200" dirty="0"/>
            <a:t> </a:t>
          </a:r>
          <a:r>
            <a:rPr sz="1200" dirty="0" err="1"/>
            <a:t>sredstva</a:t>
          </a:r>
          <a:r>
            <a:rPr sz="1200" dirty="0"/>
            <a:t> </a:t>
          </a:r>
          <a:r>
            <a:rPr sz="1200" dirty="0" err="1"/>
            <a:t>i</a:t>
          </a:r>
          <a:r>
            <a:rPr sz="1200" dirty="0"/>
            <a:t> </a:t>
          </a:r>
          <a:r>
            <a:rPr sz="1200" dirty="0" err="1"/>
            <a:t>subvencije</a:t>
          </a:r>
          <a:r>
            <a:rPr sz="1200" dirty="0"/>
            <a:t> za </a:t>
          </a:r>
          <a:r>
            <a:rPr sz="1200" dirty="0" err="1"/>
            <a:t>energiju</a:t>
          </a:r>
          <a:r>
            <a:rPr sz="1200" dirty="0"/>
            <a:t> </a:t>
          </a:r>
          <a:r>
            <a:rPr sz="1200" dirty="0" err="1"/>
            <a:t>zajednice</a:t>
          </a:r>
          <a:endParaRPr sz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A5B9D6-42B6-43F7-8474-AA61148F068A}" type="parTrans" cxnId="{0E31B387-3CE7-408E-BBCC-D07C7EA64284}">
      <dgm:prSet/>
      <dgm:spPr/>
      <dgm:t>
        <a:bodyPr/>
        <a:lstStyle/>
        <a:p>
          <a:endParaRPr/>
        </a:p>
      </dgm:t>
    </dgm:pt>
    <dgm:pt modelId="{F674A100-476E-4D2E-9850-5F0CF897F532}" type="sibTrans" cxnId="{0E31B387-3CE7-408E-BBCC-D07C7EA64284}">
      <dgm:prSet/>
      <dgm:spPr/>
      <dgm:t>
        <a:bodyPr/>
        <a:lstStyle/>
        <a:p>
          <a:endParaRPr/>
        </a:p>
      </dgm:t>
    </dgm:pt>
    <dgm:pt modelId="{0851EF48-0AD7-46D4-B893-6922E081396E}">
      <dgm:prSet phldrT="[Text]" custT="1"/>
      <dgm:spPr>
        <a:noFill/>
      </dgm:spPr>
      <dgm:t>
        <a:bodyPr anchor="ctr"/>
        <a:lstStyle/>
        <a:p>
          <a:pPr>
            <a:lnSpc>
              <a:spcPct val="150000"/>
            </a:lnSpc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dirty="0" err="1"/>
            <a:t>Rastuća</a:t>
          </a:r>
          <a:r>
            <a:rPr sz="1200" dirty="0"/>
            <a:t> </a:t>
          </a:r>
          <a:r>
            <a:rPr sz="1200" dirty="0" err="1"/>
            <a:t>potražnja</a:t>
          </a:r>
          <a:r>
            <a:rPr sz="1200" dirty="0"/>
            <a:t> za </a:t>
          </a:r>
          <a:r>
            <a:rPr sz="1200" dirty="0" err="1"/>
            <a:t>obnovljivom</a:t>
          </a:r>
          <a:r>
            <a:rPr sz="1200" dirty="0"/>
            <a:t> </a:t>
          </a:r>
          <a:r>
            <a:rPr sz="1200" dirty="0" err="1"/>
            <a:t>energijom</a:t>
          </a:r>
          <a:endParaRPr sz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9B8C07-590E-46E7-BA74-2DFE66177465}" type="parTrans" cxnId="{F2F98179-0B9B-4D9E-867F-CDA5E8AB514B}">
      <dgm:prSet/>
      <dgm:spPr/>
      <dgm:t>
        <a:bodyPr/>
        <a:lstStyle/>
        <a:p>
          <a:endParaRPr/>
        </a:p>
      </dgm:t>
    </dgm:pt>
    <dgm:pt modelId="{D0E165D9-C27A-4782-96F7-F000AFD18808}" type="sibTrans" cxnId="{F2F98179-0B9B-4D9E-867F-CDA5E8AB514B}">
      <dgm:prSet/>
      <dgm:spPr/>
      <dgm:t>
        <a:bodyPr/>
        <a:lstStyle/>
        <a:p>
          <a:endParaRPr/>
        </a:p>
      </dgm:t>
    </dgm:pt>
    <dgm:pt modelId="{F7AD77BB-347E-492B-96B0-006F02C2CEDE}">
      <dgm:prSet phldrT="[Text]" custT="1"/>
      <dgm:spPr>
        <a:noFill/>
      </dgm:spPr>
      <dgm:t>
        <a:bodyPr anchor="ctr"/>
        <a:lstStyle/>
        <a:p>
          <a:pPr>
            <a:lnSpc>
              <a:spcPct val="150000"/>
            </a:lnSpc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dirty="0" err="1"/>
            <a:t>Povećani</a:t>
          </a:r>
          <a:r>
            <a:rPr sz="1200" dirty="0"/>
            <a:t> </a:t>
          </a:r>
          <a:r>
            <a:rPr sz="1200" dirty="0" err="1"/>
            <a:t>lokalni</a:t>
          </a:r>
          <a:r>
            <a:rPr sz="1200" dirty="0"/>
            <a:t> </a:t>
          </a:r>
          <a:r>
            <a:rPr sz="1200" dirty="0" err="1"/>
            <a:t>interes</a:t>
          </a:r>
          <a:r>
            <a:rPr sz="1200" dirty="0"/>
            <a:t> za </a:t>
          </a:r>
          <a:r>
            <a:rPr sz="1200" dirty="0" err="1"/>
            <a:t>projekte</a:t>
          </a:r>
          <a:r>
            <a:rPr sz="1200" dirty="0"/>
            <a:t> </a:t>
          </a:r>
          <a:r>
            <a:rPr sz="1200" dirty="0" err="1"/>
            <a:t>obnovljivih</a:t>
          </a:r>
          <a:r>
            <a:rPr sz="1200" dirty="0"/>
            <a:t> </a:t>
          </a:r>
          <a:r>
            <a:rPr sz="1200" dirty="0" err="1"/>
            <a:t>izvora</a:t>
          </a:r>
          <a:r>
            <a:rPr sz="1200" dirty="0"/>
            <a:t> </a:t>
          </a:r>
          <a:r>
            <a:rPr sz="1200" dirty="0" err="1"/>
            <a:t>energije</a:t>
          </a:r>
          <a:r>
            <a:rPr sz="1200" dirty="0"/>
            <a:t> </a:t>
          </a:r>
          <a:r>
            <a:rPr sz="1200" dirty="0" err="1"/>
            <a:t>i</a:t>
          </a:r>
          <a:r>
            <a:rPr sz="1200" dirty="0"/>
            <a:t> </a:t>
          </a:r>
          <a:r>
            <a:rPr sz="1200" dirty="0" err="1"/>
            <a:t>angažman</a:t>
          </a:r>
          <a:r>
            <a:rPr sz="1200" dirty="0"/>
            <a:t> </a:t>
          </a:r>
          <a:r>
            <a:rPr sz="1200" dirty="0" err="1"/>
            <a:t>zajednice</a:t>
          </a:r>
          <a:endParaRPr sz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26E31-EDE4-4BFC-9BC6-1E314701C268}" type="parTrans" cxnId="{D976303A-615E-47C7-83E6-2B929A8A2774}">
      <dgm:prSet/>
      <dgm:spPr/>
      <dgm:t>
        <a:bodyPr/>
        <a:lstStyle/>
        <a:p>
          <a:endParaRPr/>
        </a:p>
      </dgm:t>
    </dgm:pt>
    <dgm:pt modelId="{6D4ABC53-B214-4251-8A70-88533AAE4024}" type="sibTrans" cxnId="{D976303A-615E-47C7-83E6-2B929A8A2774}">
      <dgm:prSet/>
      <dgm:spPr/>
      <dgm:t>
        <a:bodyPr/>
        <a:lstStyle/>
        <a:p>
          <a:endParaRPr/>
        </a:p>
      </dgm:t>
    </dgm:pt>
    <dgm:pt modelId="{086A20EC-DCE1-4DF2-94EF-38DEF6EB1EA9}">
      <dgm:prSet custT="1"/>
      <dgm:spPr>
        <a:noFill/>
      </dgm:spPr>
      <dgm:t>
        <a:bodyPr/>
        <a:lstStyle/>
        <a:p>
          <a:pPr algn="r">
            <a:lnSpc>
              <a:spcPct val="150000"/>
            </a:lnSpc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dirty="0" err="1"/>
            <a:t>Oslanjanje</a:t>
          </a:r>
          <a:r>
            <a:rPr sz="1200" dirty="0"/>
            <a:t> </a:t>
          </a:r>
          <a:r>
            <a:rPr sz="1200" dirty="0" err="1"/>
            <a:t>na</a:t>
          </a:r>
          <a:r>
            <a:rPr sz="1200" dirty="0"/>
            <a:t> </a:t>
          </a:r>
          <a:r>
            <a:rPr sz="1200" dirty="0" err="1"/>
            <a:t>vanjsko</a:t>
          </a:r>
          <a:r>
            <a:rPr sz="1200" dirty="0"/>
            <a:t> </a:t>
          </a:r>
          <a:r>
            <a:rPr sz="1200" dirty="0" err="1"/>
            <a:t>financiranje</a:t>
          </a:r>
          <a:endParaRPr sz="1200" b="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CB6938-F996-4A28-8435-647614EACD41}" type="parTrans" cxnId="{2DEF3339-31F2-4767-A2BA-BDE82A97ED3A}">
      <dgm:prSet/>
      <dgm:spPr/>
      <dgm:t>
        <a:bodyPr/>
        <a:lstStyle/>
        <a:p>
          <a:endParaRPr/>
        </a:p>
      </dgm:t>
    </dgm:pt>
    <dgm:pt modelId="{CC4B8DF0-C04B-459D-8E20-7A0001BE7B75}" type="sibTrans" cxnId="{2DEF3339-31F2-4767-A2BA-BDE82A97ED3A}">
      <dgm:prSet/>
      <dgm:spPr/>
      <dgm:t>
        <a:bodyPr/>
        <a:lstStyle/>
        <a:p>
          <a:endParaRPr/>
        </a:p>
      </dgm:t>
    </dgm:pt>
    <dgm:pt modelId="{80637E23-7272-4958-B567-6D72909E9BDD}">
      <dgm:prSet phldrT="[Text]" custT="1"/>
      <dgm:spPr>
        <a:noFill/>
        <a:ln>
          <a:solidFill>
            <a:srgbClr val="ED237A"/>
          </a:solidFill>
        </a:ln>
      </dgm:spPr>
      <dgm:t>
        <a:bodyPr tIns="0" bIns="360000" anchor="ctr" anchorCtr="0"/>
        <a:lstStyle/>
        <a:p>
          <a:pPr algn="r">
            <a:lnSpc>
              <a:spcPct val="150000"/>
            </a:lnSpc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dirty="0" err="1"/>
            <a:t>Nedostatak</a:t>
          </a:r>
          <a:r>
            <a:rPr sz="1200" dirty="0"/>
            <a:t> </a:t>
          </a:r>
          <a:r>
            <a:rPr sz="1200" dirty="0" err="1"/>
            <a:t>društvenog</a:t>
          </a:r>
          <a:r>
            <a:rPr sz="1200" dirty="0"/>
            <a:t> </a:t>
          </a:r>
          <a:r>
            <a:rPr sz="1200" dirty="0" err="1"/>
            <a:t>prihvaćanja</a:t>
          </a:r>
          <a:r>
            <a:rPr sz="1200" dirty="0"/>
            <a:t> </a:t>
          </a:r>
          <a:r>
            <a:rPr sz="1200" dirty="0" err="1"/>
            <a:t>obnovljivih</a:t>
          </a:r>
          <a:r>
            <a:rPr sz="1200" dirty="0"/>
            <a:t> </a:t>
          </a:r>
          <a:r>
            <a:rPr sz="1200" dirty="0" err="1"/>
            <a:t>izvora</a:t>
          </a:r>
          <a:r>
            <a:rPr sz="1200" dirty="0"/>
            <a:t> </a:t>
          </a:r>
          <a:r>
            <a:rPr sz="1200" dirty="0" err="1"/>
            <a:t>energije</a:t>
          </a:r>
          <a:r>
            <a:rPr sz="1200" dirty="0"/>
            <a:t> (</a:t>
          </a:r>
          <a:r>
            <a:rPr sz="1200" dirty="0" err="1"/>
            <a:t>lokalni</a:t>
          </a:r>
          <a:r>
            <a:rPr sz="1200" dirty="0"/>
            <a:t> </a:t>
          </a:r>
          <a:r>
            <a:rPr sz="1200" dirty="0" err="1"/>
            <a:t>interesi</a:t>
          </a:r>
          <a:r>
            <a:rPr sz="1200" dirty="0"/>
            <a:t>, </a:t>
          </a:r>
          <a:r>
            <a:rPr sz="1200" dirty="0" err="1"/>
            <a:t>nedostatak</a:t>
          </a:r>
          <a:r>
            <a:rPr sz="1200" dirty="0"/>
            <a:t> </a:t>
          </a:r>
          <a:r>
            <a:rPr sz="1200" dirty="0" err="1"/>
            <a:t>informacija</a:t>
          </a:r>
          <a:r>
            <a:rPr sz="1200" dirty="0"/>
            <a:t> </a:t>
          </a:r>
          <a:r>
            <a:rPr sz="1200" dirty="0" err="1"/>
            <a:t>itd</a:t>
          </a:r>
          <a:r>
            <a:rPr sz="1200" dirty="0"/>
            <a:t>.)</a:t>
          </a:r>
          <a:endParaRPr sz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61B7B9-68B1-4907-8AE5-F88D515412B7}" type="parTrans" cxnId="{BFAB31B1-4BCF-41DE-9258-9A51F1B08711}">
      <dgm:prSet/>
      <dgm:spPr/>
      <dgm:t>
        <a:bodyPr/>
        <a:lstStyle/>
        <a:p>
          <a:endParaRPr/>
        </a:p>
      </dgm:t>
    </dgm:pt>
    <dgm:pt modelId="{55F5D536-16E7-4590-ACEC-712AC3B6FEC4}" type="sibTrans" cxnId="{BFAB31B1-4BCF-41DE-9258-9A51F1B08711}">
      <dgm:prSet/>
      <dgm:spPr/>
      <dgm:t>
        <a:bodyPr/>
        <a:lstStyle/>
        <a:p>
          <a:endParaRPr/>
        </a:p>
      </dgm:t>
    </dgm:pt>
    <dgm:pt modelId="{3B6B38B8-5A9D-4D9F-BBC8-D3B1AC4BC04C}">
      <dgm:prSet phldrT="[Text]" custT="1"/>
      <dgm:spPr>
        <a:noFill/>
        <a:ln>
          <a:solidFill>
            <a:srgbClr val="ED237A"/>
          </a:solidFill>
        </a:ln>
      </dgm:spPr>
      <dgm:t>
        <a:bodyPr tIns="0" bIns="360000" anchor="ctr" anchorCtr="0"/>
        <a:lstStyle/>
        <a:p>
          <a:pPr algn="r">
            <a:lnSpc>
              <a:spcPct val="150000"/>
            </a:lnSpc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dirty="0" err="1"/>
            <a:t>Složenost</a:t>
          </a:r>
          <a:r>
            <a:rPr sz="1200" dirty="0"/>
            <a:t> </a:t>
          </a:r>
          <a:r>
            <a:rPr sz="1200" dirty="0" err="1"/>
            <a:t>postupaka</a:t>
          </a:r>
          <a:r>
            <a:rPr sz="1200" dirty="0"/>
            <a:t> </a:t>
          </a:r>
          <a:r>
            <a:rPr sz="1200" dirty="0" err="1"/>
            <a:t>planiranja</a:t>
          </a:r>
          <a:r>
            <a:rPr sz="1200" dirty="0"/>
            <a:t> </a:t>
          </a:r>
          <a:r>
            <a:rPr sz="1200" dirty="0" err="1"/>
            <a:t>i</a:t>
          </a:r>
          <a:r>
            <a:rPr sz="1200" dirty="0"/>
            <a:t> </a:t>
          </a:r>
          <a:r>
            <a:rPr sz="1200" dirty="0" err="1"/>
            <a:t>izdavanja</a:t>
          </a:r>
          <a:r>
            <a:rPr sz="1200" dirty="0"/>
            <a:t> </a:t>
          </a:r>
          <a:r>
            <a:rPr sz="1200" dirty="0" err="1"/>
            <a:t>dozvola</a:t>
          </a:r>
          <a:r>
            <a:rPr sz="1200" dirty="0"/>
            <a:t> za </a:t>
          </a:r>
          <a:r>
            <a:rPr sz="1200" dirty="0" err="1"/>
            <a:t>projekte</a:t>
          </a:r>
          <a:r>
            <a:rPr sz="1200" dirty="0"/>
            <a:t> </a:t>
          </a:r>
          <a:r>
            <a:rPr sz="1200" dirty="0" err="1"/>
            <a:t>obnovljivih</a:t>
          </a:r>
          <a:r>
            <a:rPr sz="1200" dirty="0"/>
            <a:t> </a:t>
          </a:r>
          <a:r>
            <a:rPr sz="1200" dirty="0" err="1"/>
            <a:t>izvora</a:t>
          </a:r>
          <a:r>
            <a:rPr sz="1200" dirty="0"/>
            <a:t> </a:t>
          </a:r>
          <a:r>
            <a:rPr sz="1200" dirty="0" err="1"/>
            <a:t>energije</a:t>
          </a:r>
          <a:endParaRPr sz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1F69DF-0861-428A-A4AD-5678C17C8BB9}" type="parTrans" cxnId="{7866DA4B-2389-45D3-9972-0B842393FE77}">
      <dgm:prSet/>
      <dgm:spPr/>
      <dgm:t>
        <a:bodyPr/>
        <a:lstStyle/>
        <a:p>
          <a:endParaRPr/>
        </a:p>
      </dgm:t>
    </dgm:pt>
    <dgm:pt modelId="{52FA7156-D361-49F4-B148-85197B33B0F9}" type="sibTrans" cxnId="{7866DA4B-2389-45D3-9972-0B842393FE77}">
      <dgm:prSet/>
      <dgm:spPr/>
      <dgm:t>
        <a:bodyPr/>
        <a:lstStyle/>
        <a:p>
          <a:endParaRPr/>
        </a:p>
      </dgm:t>
    </dgm:pt>
    <dgm:pt modelId="{4ADDF5B4-D03A-47E7-A484-14340865BBE5}">
      <dgm:prSet phldrT="[Text]" custT="1"/>
      <dgm:spPr>
        <a:noFill/>
        <a:ln>
          <a:solidFill>
            <a:srgbClr val="ED237A"/>
          </a:solidFill>
        </a:ln>
      </dgm:spPr>
      <dgm:t>
        <a:bodyPr tIns="0" bIns="360000" anchor="ctr" anchorCtr="0"/>
        <a:lstStyle/>
        <a:p>
          <a:pPr algn="r">
            <a:lnSpc>
              <a:spcPct val="150000"/>
            </a:lnSpc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hr-HR" sz="1200" dirty="0"/>
            <a:t>Zagušenje </a:t>
          </a:r>
          <a:r>
            <a:rPr lang="hr-HR" sz="1200" dirty="0" err="1"/>
            <a:t>elekektrične</a:t>
          </a:r>
          <a:r>
            <a:rPr lang="hr-HR" sz="1200" dirty="0"/>
            <a:t> </a:t>
          </a:r>
          <a:r>
            <a:rPr sz="1200" dirty="0" err="1"/>
            <a:t>mreže</a:t>
          </a:r>
          <a:r>
            <a:rPr sz="1200" dirty="0"/>
            <a:t> u </a:t>
          </a:r>
          <a:r>
            <a:rPr sz="1200" dirty="0" err="1"/>
            <a:t>regiji</a:t>
          </a:r>
          <a:endParaRPr sz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4B7853-C496-46B6-98C3-25F73C43F071}" type="parTrans" cxnId="{AA124134-160D-4BFD-B69E-421C9DD5CC10}">
      <dgm:prSet/>
      <dgm:spPr/>
      <dgm:t>
        <a:bodyPr/>
        <a:lstStyle/>
        <a:p>
          <a:endParaRPr/>
        </a:p>
      </dgm:t>
    </dgm:pt>
    <dgm:pt modelId="{1E7DC2CF-7B68-4350-9216-B069C4D32AB6}" type="sibTrans" cxnId="{AA124134-160D-4BFD-B69E-421C9DD5CC10}">
      <dgm:prSet/>
      <dgm:spPr/>
      <dgm:t>
        <a:bodyPr/>
        <a:lstStyle/>
        <a:p>
          <a:endParaRPr/>
        </a:p>
      </dgm:t>
    </dgm:pt>
    <dgm:pt modelId="{50C6E765-90A5-4C4D-AA83-52254C785E84}">
      <dgm:prSet phldrT="[Text]" custT="1"/>
      <dgm:spPr>
        <a:noFill/>
      </dgm:spPr>
      <dgm:t>
        <a:bodyPr anchor="ctr"/>
        <a:lstStyle/>
        <a:p>
          <a:pPr>
            <a:lnSpc>
              <a:spcPct val="150000"/>
            </a:lnSpc>
          </a:pPr>
          <a:endParaRPr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D4CCA2-804A-470A-9723-306630FB8093}" type="sibTrans" cxnId="{3C665FCC-5A20-4BB6-A8D7-6867EFE076C4}">
      <dgm:prSet/>
      <dgm:spPr/>
      <dgm:t>
        <a:bodyPr/>
        <a:lstStyle/>
        <a:p>
          <a:endParaRPr/>
        </a:p>
      </dgm:t>
    </dgm:pt>
    <dgm:pt modelId="{C6CFF1E7-A9E9-4068-B0E7-592F77FE1550}" type="parTrans" cxnId="{3C665FCC-5A20-4BB6-A8D7-6867EFE076C4}">
      <dgm:prSet/>
      <dgm:spPr/>
      <dgm:t>
        <a:bodyPr/>
        <a:lstStyle/>
        <a:p>
          <a:endParaRPr/>
        </a:p>
      </dgm:t>
    </dgm:pt>
    <dgm:pt modelId="{39E31785-992D-40F8-90DF-0A8B3BCB9ABB}">
      <dgm:prSet phldrT="[Text]" custT="1"/>
      <dgm:spPr>
        <a:noFill/>
      </dgm:spPr>
      <dgm:t>
        <a:bodyPr anchor="ctr"/>
        <a:lstStyle/>
        <a:p>
          <a:pPr>
            <a:lnSpc>
              <a:spcPct val="150000"/>
            </a:lnSpc>
          </a:pPr>
          <a:endParaRPr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ACABF-5AAF-44CE-965E-E2F0B653CE04}" type="sibTrans" cxnId="{067B56C4-E238-470C-8A16-D8657AAC2D77}">
      <dgm:prSet/>
      <dgm:spPr/>
      <dgm:t>
        <a:bodyPr/>
        <a:lstStyle/>
        <a:p>
          <a:endParaRPr/>
        </a:p>
      </dgm:t>
    </dgm:pt>
    <dgm:pt modelId="{FB62D6B7-B079-463C-804A-83209BE8A9E9}" type="parTrans" cxnId="{067B56C4-E238-470C-8A16-D8657AAC2D77}">
      <dgm:prSet/>
      <dgm:spPr/>
      <dgm:t>
        <a:bodyPr/>
        <a:lstStyle/>
        <a:p>
          <a:endParaRPr/>
        </a:p>
      </dgm:t>
    </dgm:pt>
    <dgm:pt modelId="{FC400693-7E7B-42AC-9C31-2BD1FC04D4AC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algn="l">
            <a:lnSpc>
              <a:spcPct val="150000"/>
            </a:lnSpc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pl-PL" sz="1200" dirty="0"/>
            <a:t>Snažna partnerstva s lokalnim poduzećima i organizacijama</a:t>
          </a:r>
          <a:endParaRPr sz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409A9B-3583-4594-9953-930D23179345}" type="parTrans" cxnId="{550C4E74-7282-40E5-A86A-7A6EC972B843}">
      <dgm:prSet/>
      <dgm:spPr/>
      <dgm:t>
        <a:bodyPr/>
        <a:lstStyle/>
        <a:p>
          <a:endParaRPr lang="en-US"/>
        </a:p>
      </dgm:t>
    </dgm:pt>
    <dgm:pt modelId="{32E6F3EB-6AC8-40A7-AE88-4B4D72726F32}" type="sibTrans" cxnId="{550C4E74-7282-40E5-A86A-7A6EC972B843}">
      <dgm:prSet/>
      <dgm:spPr/>
      <dgm:t>
        <a:bodyPr/>
        <a:lstStyle/>
        <a:p>
          <a:endParaRPr lang="en-US"/>
        </a:p>
      </dgm:t>
    </dgm:pt>
    <dgm:pt modelId="{B5334D5C-D390-4174-9A67-3620DB40E5EA}" type="pres">
      <dgm:prSet presAssocID="{985941B6-5069-472C-A89B-2CF963D619B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2D74828-E436-49A7-AFC8-05E6828B0710}" type="pres">
      <dgm:prSet presAssocID="{985941B6-5069-472C-A89B-2CF963D619B7}" presName="children" presStyleCnt="0"/>
      <dgm:spPr/>
    </dgm:pt>
    <dgm:pt modelId="{241403BB-7602-4F11-A50A-29607F3E246F}" type="pres">
      <dgm:prSet presAssocID="{985941B6-5069-472C-A89B-2CF963D619B7}" presName="child1group" presStyleCnt="0"/>
      <dgm:spPr/>
    </dgm:pt>
    <dgm:pt modelId="{22896672-6FDE-46CA-8361-F1C940FA257B}" type="pres">
      <dgm:prSet presAssocID="{985941B6-5069-472C-A89B-2CF963D619B7}" presName="child1" presStyleLbl="bgAcc1" presStyleIdx="0" presStyleCnt="4" custScaleX="201373" custScaleY="145774" custLinFactNeighborX="-30770" custLinFactNeighborY="27982"/>
      <dgm:spPr/>
    </dgm:pt>
    <dgm:pt modelId="{FA8775A9-8D58-43E0-8DF9-F418F3008DBB}" type="pres">
      <dgm:prSet presAssocID="{985941B6-5069-472C-A89B-2CF963D619B7}" presName="child1Text" presStyleLbl="bgAcc1" presStyleIdx="0" presStyleCnt="4">
        <dgm:presLayoutVars>
          <dgm:bulletEnabled val="1"/>
        </dgm:presLayoutVars>
      </dgm:prSet>
      <dgm:spPr/>
    </dgm:pt>
    <dgm:pt modelId="{58C71E11-FA34-416E-8ED6-EE598D4216CD}" type="pres">
      <dgm:prSet presAssocID="{985941B6-5069-472C-A89B-2CF963D619B7}" presName="child2group" presStyleCnt="0"/>
      <dgm:spPr/>
    </dgm:pt>
    <dgm:pt modelId="{4EF133F6-055A-4393-8E07-429ED26F0599}" type="pres">
      <dgm:prSet presAssocID="{985941B6-5069-472C-A89B-2CF963D619B7}" presName="child2" presStyleLbl="bgAcc1" presStyleIdx="1" presStyleCnt="4" custScaleX="205517" custScaleY="147190" custLinFactNeighborX="35050" custLinFactNeighborY="28684"/>
      <dgm:spPr/>
    </dgm:pt>
    <dgm:pt modelId="{7AE89639-B1BD-46F9-B7B5-A828631F63E5}" type="pres">
      <dgm:prSet presAssocID="{985941B6-5069-472C-A89B-2CF963D619B7}" presName="child2Text" presStyleLbl="bgAcc1" presStyleIdx="1" presStyleCnt="4">
        <dgm:presLayoutVars>
          <dgm:bulletEnabled val="1"/>
        </dgm:presLayoutVars>
      </dgm:prSet>
      <dgm:spPr/>
    </dgm:pt>
    <dgm:pt modelId="{91E90B1A-31F9-4475-8A69-067E95AF56B4}" type="pres">
      <dgm:prSet presAssocID="{985941B6-5069-472C-A89B-2CF963D619B7}" presName="child3group" presStyleCnt="0"/>
      <dgm:spPr/>
    </dgm:pt>
    <dgm:pt modelId="{78E94432-6B1C-4270-9423-C1B6DB0234B0}" type="pres">
      <dgm:prSet presAssocID="{985941B6-5069-472C-A89B-2CF963D619B7}" presName="child3" presStyleLbl="bgAcc1" presStyleIdx="2" presStyleCnt="4" custScaleX="214298" custScaleY="150465" custLinFactNeighborX="30363" custLinFactNeighborY="-30578"/>
      <dgm:spPr/>
    </dgm:pt>
    <dgm:pt modelId="{1DD8ECD2-3912-422F-B51C-9A1B08B1FE4D}" type="pres">
      <dgm:prSet presAssocID="{985941B6-5069-472C-A89B-2CF963D619B7}" presName="child3Text" presStyleLbl="bgAcc1" presStyleIdx="2" presStyleCnt="4">
        <dgm:presLayoutVars>
          <dgm:bulletEnabled val="1"/>
        </dgm:presLayoutVars>
      </dgm:prSet>
      <dgm:spPr/>
    </dgm:pt>
    <dgm:pt modelId="{333BB089-57BD-4859-8BDD-842E630683F0}" type="pres">
      <dgm:prSet presAssocID="{985941B6-5069-472C-A89B-2CF963D619B7}" presName="child4group" presStyleCnt="0"/>
      <dgm:spPr/>
    </dgm:pt>
    <dgm:pt modelId="{B23907D6-4255-4B04-99F9-61D27F202C19}" type="pres">
      <dgm:prSet presAssocID="{985941B6-5069-472C-A89B-2CF963D619B7}" presName="child4" presStyleLbl="bgAcc1" presStyleIdx="3" presStyleCnt="4" custScaleX="207966" custScaleY="154041" custLinFactNeighborX="-27331" custLinFactNeighborY="-28790"/>
      <dgm:spPr/>
    </dgm:pt>
    <dgm:pt modelId="{1CCBD3AC-1725-4AA1-9132-AFFE54997DE0}" type="pres">
      <dgm:prSet presAssocID="{985941B6-5069-472C-A89B-2CF963D619B7}" presName="child4Text" presStyleLbl="bgAcc1" presStyleIdx="3" presStyleCnt="4">
        <dgm:presLayoutVars>
          <dgm:bulletEnabled val="1"/>
        </dgm:presLayoutVars>
      </dgm:prSet>
      <dgm:spPr/>
    </dgm:pt>
    <dgm:pt modelId="{89C7E524-2E97-4834-92BC-C2D2DCFF9C98}" type="pres">
      <dgm:prSet presAssocID="{985941B6-5069-472C-A89B-2CF963D619B7}" presName="childPlaceholder" presStyleCnt="0"/>
      <dgm:spPr/>
    </dgm:pt>
    <dgm:pt modelId="{B293237D-BD56-4056-B9E1-5A9C9BF284A0}" type="pres">
      <dgm:prSet presAssocID="{985941B6-5069-472C-A89B-2CF963D619B7}" presName="circle" presStyleCnt="0"/>
      <dgm:spPr/>
    </dgm:pt>
    <dgm:pt modelId="{15C9C667-7B8A-4A29-9AD9-731316C29474}" type="pres">
      <dgm:prSet presAssocID="{985941B6-5069-472C-A89B-2CF963D619B7}" presName="quadrant1" presStyleLbl="node1" presStyleIdx="0" presStyleCnt="4" custScaleX="88068" custScaleY="68360" custLinFactNeighborX="4889" custLinFactNeighborY="13801">
        <dgm:presLayoutVars>
          <dgm:chMax val="1"/>
          <dgm:bulletEnabled val="1"/>
        </dgm:presLayoutVars>
      </dgm:prSet>
      <dgm:spPr/>
    </dgm:pt>
    <dgm:pt modelId="{0C14D737-50BA-4922-8F13-14F999BFF137}" type="pres">
      <dgm:prSet presAssocID="{985941B6-5069-472C-A89B-2CF963D619B7}" presName="quadrant2" presStyleLbl="node1" presStyleIdx="1" presStyleCnt="4" custScaleX="89771" custScaleY="66078" custLinFactNeighborX="-7424" custLinFactNeighborY="11140">
        <dgm:presLayoutVars>
          <dgm:chMax val="1"/>
          <dgm:bulletEnabled val="1"/>
        </dgm:presLayoutVars>
      </dgm:prSet>
      <dgm:spPr/>
    </dgm:pt>
    <dgm:pt modelId="{6FA06C74-7450-498E-8723-82511C91FD38}" type="pres">
      <dgm:prSet presAssocID="{985941B6-5069-472C-A89B-2CF963D619B7}" presName="quadrant3" presStyleLbl="node1" presStyleIdx="2" presStyleCnt="4" custScaleX="89801" custScaleY="76409" custLinFactNeighborX="-4712" custLinFactNeighborY="-18663">
        <dgm:presLayoutVars>
          <dgm:chMax val="1"/>
          <dgm:bulletEnabled val="1"/>
        </dgm:presLayoutVars>
      </dgm:prSet>
      <dgm:spPr/>
    </dgm:pt>
    <dgm:pt modelId="{D4198508-3138-4678-B030-20ECDF4F9BAA}" type="pres">
      <dgm:prSet presAssocID="{985941B6-5069-472C-A89B-2CF963D619B7}" presName="quadrant4" presStyleLbl="node1" presStyleIdx="3" presStyleCnt="4" custScaleX="88067" custScaleY="79620" custLinFactNeighborX="4888" custLinFactNeighborY="-16828">
        <dgm:presLayoutVars>
          <dgm:chMax val="1"/>
          <dgm:bulletEnabled val="1"/>
        </dgm:presLayoutVars>
      </dgm:prSet>
      <dgm:spPr/>
    </dgm:pt>
    <dgm:pt modelId="{2ECB0091-6299-4976-B837-6F8D1D7A37B9}" type="pres">
      <dgm:prSet presAssocID="{985941B6-5069-472C-A89B-2CF963D619B7}" presName="quadrantPlaceholder" presStyleCnt="0"/>
      <dgm:spPr/>
    </dgm:pt>
    <dgm:pt modelId="{46AF1811-A494-4B07-9151-A07C05595D5D}" type="pres">
      <dgm:prSet presAssocID="{985941B6-5069-472C-A89B-2CF963D619B7}" presName="center1" presStyleLbl="fgShp" presStyleIdx="0" presStyleCnt="2" custScaleY="124916"/>
      <dgm:spPr>
        <a:solidFill>
          <a:srgbClr val="002060"/>
        </a:solidFill>
      </dgm:spPr>
    </dgm:pt>
    <dgm:pt modelId="{11C07CC4-C03D-49AF-BDAA-3228417F9B0B}" type="pres">
      <dgm:prSet presAssocID="{985941B6-5069-472C-A89B-2CF963D619B7}" presName="center2" presStyleLbl="fgShp" presStyleIdx="1" presStyleCnt="2" custScaleY="112044"/>
      <dgm:spPr>
        <a:solidFill>
          <a:srgbClr val="2AE6C7"/>
        </a:solidFill>
      </dgm:spPr>
    </dgm:pt>
  </dgm:ptLst>
  <dgm:cxnLst>
    <dgm:cxn modelId="{2F4B7B00-C749-401E-AF17-946D32B9F849}" type="presOf" srcId="{913A3AB7-559B-4F6C-A46E-F9680D742FA2}" destId="{7AE89639-B1BD-46F9-B7B5-A828631F63E5}" srcOrd="1" destOrd="0" presId="urn:microsoft.com/office/officeart/2005/8/layout/cycle4"/>
    <dgm:cxn modelId="{9EDFC101-7BFA-490A-A588-543E82A80156}" type="presOf" srcId="{B6BD0F3D-63EE-4E78-A5DE-76790930BE15}" destId="{B23907D6-4255-4B04-99F9-61D27F202C19}" srcOrd="0" destOrd="0" presId="urn:microsoft.com/office/officeart/2005/8/layout/cycle4"/>
    <dgm:cxn modelId="{8F351F02-ADE4-4BA1-96E3-394315E28A1C}" type="presOf" srcId="{80637E23-7272-4958-B567-6D72909E9BDD}" destId="{1DD8ECD2-3912-422F-B51C-9A1B08B1FE4D}" srcOrd="1" destOrd="3" presId="urn:microsoft.com/office/officeart/2005/8/layout/cycle4"/>
    <dgm:cxn modelId="{3CF93A02-4CBE-47E0-9819-2B4F8BBC4D51}" srcId="{E93A9EB0-E6E7-4A9F-B3A5-F9D568842DFF}" destId="{9BCB5E37-54EC-4BF5-9D5A-5097A8FC0608}" srcOrd="1" destOrd="0" parTransId="{5984D243-78AF-48A2-BCE9-F369CD2B9CCF}" sibTransId="{5392709F-B9A1-4C3C-9315-2B306949516C}"/>
    <dgm:cxn modelId="{7CB01103-B1D0-4B7C-969A-154D255861D6}" type="presOf" srcId="{72F36C37-2199-4970-9479-37BB6DAB57B4}" destId="{22896672-6FDE-46CA-8361-F1C940FA257B}" srcOrd="0" destOrd="5" presId="urn:microsoft.com/office/officeart/2005/8/layout/cycle4"/>
    <dgm:cxn modelId="{1986640C-E296-46F5-9C1C-40EE241C7736}" type="presOf" srcId="{B6BD0F3D-63EE-4E78-A5DE-76790930BE15}" destId="{1CCBD3AC-1725-4AA1-9132-AFFE54997DE0}" srcOrd="1" destOrd="0" presId="urn:microsoft.com/office/officeart/2005/8/layout/cycle4"/>
    <dgm:cxn modelId="{50513A0D-3B5A-46CE-A1BA-0DE17E623F66}" srcId="{E93A9EB0-E6E7-4A9F-B3A5-F9D568842DFF}" destId="{4C29DB8E-DCB5-40BD-864D-53004F69AAF6}" srcOrd="2" destOrd="0" parTransId="{AF6C3BB4-28F3-49FB-BE3F-74FB09BA081E}" sibTransId="{8D4F6701-99C1-4CA7-8350-FD8B481B498F}"/>
    <dgm:cxn modelId="{9A6FCA17-0580-43E8-8739-50B25CF37378}" type="presOf" srcId="{139A0281-84AC-4127-965F-85978B76DEAA}" destId="{1DD8ECD2-3912-422F-B51C-9A1B08B1FE4D}" srcOrd="1" destOrd="0" presId="urn:microsoft.com/office/officeart/2005/8/layout/cycle4"/>
    <dgm:cxn modelId="{94B76C1C-CDC8-4AB7-8277-BAD049CF8862}" type="presOf" srcId="{F7AD77BB-347E-492B-96B0-006F02C2CEDE}" destId="{B23907D6-4255-4B04-99F9-61D27F202C19}" srcOrd="0" destOrd="3" presId="urn:microsoft.com/office/officeart/2005/8/layout/cycle4"/>
    <dgm:cxn modelId="{23933825-1D29-4CCC-9534-44E4C46FC137}" type="presOf" srcId="{4ADDF5B4-D03A-47E7-A484-14340865BBE5}" destId="{1DD8ECD2-3912-422F-B51C-9A1B08B1FE4D}" srcOrd="1" destOrd="2" presId="urn:microsoft.com/office/officeart/2005/8/layout/cycle4"/>
    <dgm:cxn modelId="{4E1F952B-23C7-4C34-98AE-76515DCF20DD}" type="presOf" srcId="{010808BB-EDF8-43AD-A9A3-52A3DDFF3161}" destId="{1CCBD3AC-1725-4AA1-9132-AFFE54997DE0}" srcOrd="1" destOrd="1" presId="urn:microsoft.com/office/officeart/2005/8/layout/cycle4"/>
    <dgm:cxn modelId="{12F1AD30-C754-461E-919A-3D247820782E}" type="presOf" srcId="{4ADDF5B4-D03A-47E7-A484-14340865BBE5}" destId="{78E94432-6B1C-4270-9423-C1B6DB0234B0}" srcOrd="0" destOrd="2" presId="urn:microsoft.com/office/officeart/2005/8/layout/cycle4"/>
    <dgm:cxn modelId="{34932F31-C155-4F0A-90AD-C21B8D87B32E}" type="presOf" srcId="{9BCB5E37-54EC-4BF5-9D5A-5097A8FC0608}" destId="{FA8775A9-8D58-43E0-8DF9-F418F3008DBB}" srcOrd="1" destOrd="1" presId="urn:microsoft.com/office/officeart/2005/8/layout/cycle4"/>
    <dgm:cxn modelId="{4474FC33-47FE-4C3E-9AAB-B0F936996565}" type="presOf" srcId="{99489D83-3548-4421-8176-4D35625C95DD}" destId="{7AE89639-B1BD-46F9-B7B5-A828631F63E5}" srcOrd="1" destOrd="1" presId="urn:microsoft.com/office/officeart/2005/8/layout/cycle4"/>
    <dgm:cxn modelId="{AA124134-160D-4BFD-B69E-421C9DD5CC10}" srcId="{6933F030-9E54-4B76-9F89-0FED9FF35C9E}" destId="{4ADDF5B4-D03A-47E7-A484-14340865BBE5}" srcOrd="2" destOrd="0" parTransId="{0A4B7853-C496-46B6-98C3-25F73C43F071}" sibTransId="{1E7DC2CF-7B68-4350-9216-B069C4D32AB6}"/>
    <dgm:cxn modelId="{F3A05335-2F9B-4AB3-8B66-92DAAC3833FA}" type="presOf" srcId="{6933F030-9E54-4B76-9F89-0FED9FF35C9E}" destId="{6FA06C74-7450-498E-8723-82511C91FD38}" srcOrd="0" destOrd="0" presId="urn:microsoft.com/office/officeart/2005/8/layout/cycle4"/>
    <dgm:cxn modelId="{2DEF3339-31F2-4767-A2BA-BDE82A97ED3A}" srcId="{8ED59A18-D7BC-4503-A257-125DDA87E9D3}" destId="{086A20EC-DCE1-4DF2-94EF-38DEF6EB1EA9}" srcOrd="3" destOrd="0" parTransId="{95CB6938-F996-4A28-8435-647614EACD41}" sibTransId="{CC4B8DF0-C04B-459D-8E20-7A0001BE7B75}"/>
    <dgm:cxn modelId="{D976303A-615E-47C7-83E6-2B929A8A2774}" srcId="{1DB3A965-26E8-40ED-868E-1030C4ADC6FA}" destId="{F7AD77BB-347E-492B-96B0-006F02C2CEDE}" srcOrd="3" destOrd="0" parTransId="{F7026E31-EDE4-4BFC-9BC6-1E314701C268}" sibTransId="{6D4ABC53-B214-4251-8A70-88533AAE4024}"/>
    <dgm:cxn modelId="{2C45465D-0D50-48DF-8C44-EA6D34E80418}" srcId="{985941B6-5069-472C-A89B-2CF963D619B7}" destId="{8ED59A18-D7BC-4503-A257-125DDA87E9D3}" srcOrd="1" destOrd="0" parTransId="{259C123D-487C-4036-9322-AD7D0EAD8CDA}" sibTransId="{18802AAA-097E-4B6D-8300-2886D5976083}"/>
    <dgm:cxn modelId="{7BA9C25D-607B-4BE2-A436-9E069A6C4AB7}" type="presOf" srcId="{50C6E765-90A5-4C4D-AA83-52254C785E84}" destId="{B23907D6-4255-4B04-99F9-61D27F202C19}" srcOrd="0" destOrd="4" presId="urn:microsoft.com/office/officeart/2005/8/layout/cycle4"/>
    <dgm:cxn modelId="{66E11060-E642-413E-9AD7-80A6452FCF75}" type="presOf" srcId="{D538266A-F561-4DC5-9E44-DFC8B5389124}" destId="{FA8775A9-8D58-43E0-8DF9-F418F3008DBB}" srcOrd="1" destOrd="6" presId="urn:microsoft.com/office/officeart/2005/8/layout/cycle4"/>
    <dgm:cxn modelId="{0EC4DC48-909A-43F5-89EF-2556999A5625}" type="presOf" srcId="{0851EF48-0AD7-46D4-B893-6922E081396E}" destId="{B23907D6-4255-4B04-99F9-61D27F202C19}" srcOrd="0" destOrd="2" presId="urn:microsoft.com/office/officeart/2005/8/layout/cycle4"/>
    <dgm:cxn modelId="{ADC04069-9BF7-451A-8E60-6F2922AF9056}" srcId="{8ED59A18-D7BC-4503-A257-125DDA87E9D3}" destId="{913A3AB7-559B-4F6C-A46E-F9680D742FA2}" srcOrd="0" destOrd="0" parTransId="{1B38910B-9442-40BE-AA56-5D0CD0E77CC2}" sibTransId="{522D16A8-EEBD-4C05-87CA-1DB5119AF28C}"/>
    <dgm:cxn modelId="{7866DA4B-2389-45D3-9972-0B842393FE77}" srcId="{6933F030-9E54-4B76-9F89-0FED9FF35C9E}" destId="{3B6B38B8-5A9D-4D9F-BBC8-D3B1AC4BC04C}" srcOrd="1" destOrd="0" parTransId="{481F69DF-0861-428A-A4AD-5678C17C8BB9}" sibTransId="{52FA7156-D361-49F4-B148-85197B33B0F9}"/>
    <dgm:cxn modelId="{AA57696C-6847-40E4-8BCD-C16FC4B0E510}" type="presOf" srcId="{086A20EC-DCE1-4DF2-94EF-38DEF6EB1EA9}" destId="{4EF133F6-055A-4393-8E07-429ED26F0599}" srcOrd="0" destOrd="3" presId="urn:microsoft.com/office/officeart/2005/8/layout/cycle4"/>
    <dgm:cxn modelId="{39AC8E6C-627E-4564-8A9E-450812830B2C}" type="presOf" srcId="{E82F6B75-4780-47F3-AC14-55A9D264E220}" destId="{FA8775A9-8D58-43E0-8DF9-F418F3008DBB}" srcOrd="1" destOrd="3" presId="urn:microsoft.com/office/officeart/2005/8/layout/cycle4"/>
    <dgm:cxn modelId="{52E2424D-195A-4EA7-85DD-D7DC281BE5D6}" type="presOf" srcId="{E82F6B75-4780-47F3-AC14-55A9D264E220}" destId="{22896672-6FDE-46CA-8361-F1C940FA257B}" srcOrd="0" destOrd="3" presId="urn:microsoft.com/office/officeart/2005/8/layout/cycle4"/>
    <dgm:cxn modelId="{DFD7416E-F8B1-44C2-B4CA-1EBC4D11C33A}" type="presOf" srcId="{010808BB-EDF8-43AD-A9A3-52A3DDFF3161}" destId="{B23907D6-4255-4B04-99F9-61D27F202C19}" srcOrd="0" destOrd="1" presId="urn:microsoft.com/office/officeart/2005/8/layout/cycle4"/>
    <dgm:cxn modelId="{37E3544F-5A93-440C-A76C-8700F9999DF6}" srcId="{E93A9EB0-E6E7-4A9F-B3A5-F9D568842DFF}" destId="{72F36C37-2199-4970-9479-37BB6DAB57B4}" srcOrd="5" destOrd="0" parTransId="{7D172C89-6BB9-4AE5-B1ED-3939446A0A9F}" sibTransId="{A92CC6C7-F81E-45BE-8E32-F32C83B05F04}"/>
    <dgm:cxn modelId="{109C5A70-C32A-4324-AFDF-2B3C90AE7CF2}" type="presOf" srcId="{8ED59A18-D7BC-4503-A257-125DDA87E9D3}" destId="{0C14D737-50BA-4922-8F13-14F999BFF137}" srcOrd="0" destOrd="0" presId="urn:microsoft.com/office/officeart/2005/8/layout/cycle4"/>
    <dgm:cxn modelId="{550C4E74-7282-40E5-A86A-7A6EC972B843}" srcId="{E93A9EB0-E6E7-4A9F-B3A5-F9D568842DFF}" destId="{FC400693-7E7B-42AC-9C31-2BD1FC04D4AC}" srcOrd="4" destOrd="0" parTransId="{FD409A9B-3583-4594-9953-930D23179345}" sibTransId="{32E6F3EB-6AC8-40A7-AE88-4B4D72726F32}"/>
    <dgm:cxn modelId="{BD77D756-DAA8-4B3C-B9DC-F32A37AF3BDD}" srcId="{1DB3A965-26E8-40ED-868E-1030C4ADC6FA}" destId="{B6BD0F3D-63EE-4E78-A5DE-76790930BE15}" srcOrd="0" destOrd="0" parTransId="{2EA049D6-43BB-4DC3-A843-F801E9123D58}" sibTransId="{F5EE96DF-AFD9-4010-8AFF-78CB6C8BB1BE}"/>
    <dgm:cxn modelId="{F2F98179-0B9B-4D9E-867F-CDA5E8AB514B}" srcId="{1DB3A965-26E8-40ED-868E-1030C4ADC6FA}" destId="{0851EF48-0AD7-46D4-B893-6922E081396E}" srcOrd="2" destOrd="0" parTransId="{3B9B8C07-590E-46E7-BA74-2DFE66177465}" sibTransId="{D0E165D9-C27A-4782-96F7-F000AFD18808}"/>
    <dgm:cxn modelId="{78336C7D-8A9B-4779-A2C7-2752A43016E1}" type="presOf" srcId="{745D7DDB-C9B7-4A47-97BE-B9748D86E490}" destId="{FA8775A9-8D58-43E0-8DF9-F418F3008DBB}" srcOrd="1" destOrd="0" presId="urn:microsoft.com/office/officeart/2005/8/layout/cycle4"/>
    <dgm:cxn modelId="{857D7681-6E28-44F0-8051-8C2BF911306D}" type="presOf" srcId="{4C29DB8E-DCB5-40BD-864D-53004F69AAF6}" destId="{22896672-6FDE-46CA-8361-F1C940FA257B}" srcOrd="0" destOrd="2" presId="urn:microsoft.com/office/officeart/2005/8/layout/cycle4"/>
    <dgm:cxn modelId="{F4927C85-D10C-4B78-8E11-AC8EB4D720FE}" type="presOf" srcId="{F3EBCAD3-AB29-4A69-9ACF-A8E758D7DC57}" destId="{7AE89639-B1BD-46F9-B7B5-A828631F63E5}" srcOrd="1" destOrd="2" presId="urn:microsoft.com/office/officeart/2005/8/layout/cycle4"/>
    <dgm:cxn modelId="{44168787-A20F-439C-A5D2-9D87DD96D0C4}" srcId="{6933F030-9E54-4B76-9F89-0FED9FF35C9E}" destId="{139A0281-84AC-4127-965F-85978B76DEAA}" srcOrd="0" destOrd="0" parTransId="{3D18A058-7A2D-4B74-A976-EFB121E56EEB}" sibTransId="{C67F1496-026C-419F-A5E8-D2AD3A97AB10}"/>
    <dgm:cxn modelId="{0E31B387-3CE7-408E-BBCC-D07C7EA64284}" srcId="{1DB3A965-26E8-40ED-868E-1030C4ADC6FA}" destId="{010808BB-EDF8-43AD-A9A3-52A3DDFF3161}" srcOrd="1" destOrd="0" parTransId="{65A5B9D6-42B6-43F7-8474-AA61148F068A}" sibTransId="{F674A100-476E-4D2E-9850-5F0CF897F532}"/>
    <dgm:cxn modelId="{9D72068E-BE26-455B-A195-D1B55CB184B5}" type="presOf" srcId="{F7AD77BB-347E-492B-96B0-006F02C2CEDE}" destId="{1CCBD3AC-1725-4AA1-9132-AFFE54997DE0}" srcOrd="1" destOrd="3" presId="urn:microsoft.com/office/officeart/2005/8/layout/cycle4"/>
    <dgm:cxn modelId="{D4384990-667D-4AA9-AA1C-E48B9073B073}" srcId="{E93A9EB0-E6E7-4A9F-B3A5-F9D568842DFF}" destId="{745D7DDB-C9B7-4A47-97BE-B9748D86E490}" srcOrd="0" destOrd="0" parTransId="{0C50C534-297D-483A-A40B-86C1253A5106}" sibTransId="{4865F156-25A5-4475-8AF5-A261C0D8AB99}"/>
    <dgm:cxn modelId="{558FCB96-7B01-490B-9D8F-8A4F7072643A}" type="presOf" srcId="{4C29DB8E-DCB5-40BD-864D-53004F69AAF6}" destId="{FA8775A9-8D58-43E0-8DF9-F418F3008DBB}" srcOrd="1" destOrd="2" presId="urn:microsoft.com/office/officeart/2005/8/layout/cycle4"/>
    <dgm:cxn modelId="{298633A1-1D91-41E5-B4C5-13653168529E}" type="presOf" srcId="{E93A9EB0-E6E7-4A9F-B3A5-F9D568842DFF}" destId="{15C9C667-7B8A-4A29-9AD9-731316C29474}" srcOrd="0" destOrd="0" presId="urn:microsoft.com/office/officeart/2005/8/layout/cycle4"/>
    <dgm:cxn modelId="{D235A9A1-7DE2-4C8F-AC7E-3C8B2CFF6757}" type="presOf" srcId="{086A20EC-DCE1-4DF2-94EF-38DEF6EB1EA9}" destId="{7AE89639-B1BD-46F9-B7B5-A828631F63E5}" srcOrd="1" destOrd="3" presId="urn:microsoft.com/office/officeart/2005/8/layout/cycle4"/>
    <dgm:cxn modelId="{29F452AB-BCCD-4F8B-A523-BD2AD302E57F}" srcId="{8ED59A18-D7BC-4503-A257-125DDA87E9D3}" destId="{99489D83-3548-4421-8176-4D35625C95DD}" srcOrd="1" destOrd="0" parTransId="{2426A208-C90C-4EF0-9D55-CBE9E1A96282}" sibTransId="{F8A4F2EE-CB2C-46F7-963E-6A9D4C7A0C40}"/>
    <dgm:cxn modelId="{B95E05B0-508F-4475-A8D8-247BAB60E335}" srcId="{985941B6-5069-472C-A89B-2CF963D619B7}" destId="{E93A9EB0-E6E7-4A9F-B3A5-F9D568842DFF}" srcOrd="0" destOrd="0" parTransId="{17647DCB-353D-4EC6-BAE3-40EBF7339CDC}" sibTransId="{2F2BCB31-A3EE-48FF-B9BC-15C2E6237DE6}"/>
    <dgm:cxn modelId="{29A947B0-794E-4377-8AE9-09516DC114CB}" type="presOf" srcId="{99489D83-3548-4421-8176-4D35625C95DD}" destId="{4EF133F6-055A-4393-8E07-429ED26F0599}" srcOrd="0" destOrd="1" presId="urn:microsoft.com/office/officeart/2005/8/layout/cycle4"/>
    <dgm:cxn modelId="{BFAB31B1-4BCF-41DE-9258-9A51F1B08711}" srcId="{6933F030-9E54-4B76-9F89-0FED9FF35C9E}" destId="{80637E23-7272-4958-B567-6D72909E9BDD}" srcOrd="3" destOrd="0" parTransId="{0661B7B9-68B1-4907-8AE5-F88D515412B7}" sibTransId="{55F5D536-16E7-4590-ACEC-712AC3B6FEC4}"/>
    <dgm:cxn modelId="{D78706B2-01BF-477D-924F-9FEAA520FEC1}" srcId="{E93A9EB0-E6E7-4A9F-B3A5-F9D568842DFF}" destId="{E82F6B75-4780-47F3-AC14-55A9D264E220}" srcOrd="3" destOrd="0" parTransId="{497EEB8D-BE1D-4AB1-ABFD-649C0F80170B}" sibTransId="{B26A3599-12C5-470F-98AF-B6EC477BABC0}"/>
    <dgm:cxn modelId="{A9F325B7-481C-4DF8-98CB-8D5615110644}" type="presOf" srcId="{FC400693-7E7B-42AC-9C31-2BD1FC04D4AC}" destId="{22896672-6FDE-46CA-8361-F1C940FA257B}" srcOrd="0" destOrd="4" presId="urn:microsoft.com/office/officeart/2005/8/layout/cycle4"/>
    <dgm:cxn modelId="{417C34BD-E98D-46BC-8C3C-68E71ACB530F}" type="presOf" srcId="{745D7DDB-C9B7-4A47-97BE-B9748D86E490}" destId="{22896672-6FDE-46CA-8361-F1C940FA257B}" srcOrd="0" destOrd="0" presId="urn:microsoft.com/office/officeart/2005/8/layout/cycle4"/>
    <dgm:cxn modelId="{D288CABD-F09B-4795-AF4B-5F6B08BE0810}" type="presOf" srcId="{D538266A-F561-4DC5-9E44-DFC8B5389124}" destId="{22896672-6FDE-46CA-8361-F1C940FA257B}" srcOrd="0" destOrd="6" presId="urn:microsoft.com/office/officeart/2005/8/layout/cycle4"/>
    <dgm:cxn modelId="{1297F0BF-52F8-4D93-BFA4-4A2F48CFADFD}" type="presOf" srcId="{50C6E765-90A5-4C4D-AA83-52254C785E84}" destId="{1CCBD3AC-1725-4AA1-9132-AFFE54997DE0}" srcOrd="1" destOrd="4" presId="urn:microsoft.com/office/officeart/2005/8/layout/cycle4"/>
    <dgm:cxn modelId="{F94E50C4-626B-48B5-8216-7162CECC4EBA}" srcId="{8ED59A18-D7BC-4503-A257-125DDA87E9D3}" destId="{F3EBCAD3-AB29-4A69-9ACF-A8E758D7DC57}" srcOrd="2" destOrd="0" parTransId="{2EA5ED92-5869-4259-A877-95B8F2022305}" sibTransId="{6787DB0D-BCCD-4C77-AD0D-3258DA07FDD2}"/>
    <dgm:cxn modelId="{067B56C4-E238-470C-8A16-D8657AAC2D77}" srcId="{1DB3A965-26E8-40ED-868E-1030C4ADC6FA}" destId="{39E31785-992D-40F8-90DF-0A8B3BCB9ABB}" srcOrd="5" destOrd="0" parTransId="{FB62D6B7-B079-463C-804A-83209BE8A9E9}" sibTransId="{EE9ACABF-5AAF-44CE-965E-E2F0B653CE04}"/>
    <dgm:cxn modelId="{47F52EC9-FCE0-4FAC-9914-57A027796E76}" type="presOf" srcId="{9BCB5E37-54EC-4BF5-9D5A-5097A8FC0608}" destId="{22896672-6FDE-46CA-8361-F1C940FA257B}" srcOrd="0" destOrd="1" presId="urn:microsoft.com/office/officeart/2005/8/layout/cycle4"/>
    <dgm:cxn modelId="{3C665FCC-5A20-4BB6-A8D7-6867EFE076C4}" srcId="{1DB3A965-26E8-40ED-868E-1030C4ADC6FA}" destId="{50C6E765-90A5-4C4D-AA83-52254C785E84}" srcOrd="4" destOrd="0" parTransId="{C6CFF1E7-A9E9-4068-B0E7-592F77FE1550}" sibTransId="{B3D4CCA2-804A-470A-9723-306630FB8093}"/>
    <dgm:cxn modelId="{F01332CE-90E6-4BAE-8DB2-2A7D16F4E57F}" type="presOf" srcId="{72F36C37-2199-4970-9479-37BB6DAB57B4}" destId="{FA8775A9-8D58-43E0-8DF9-F418F3008DBB}" srcOrd="1" destOrd="5" presId="urn:microsoft.com/office/officeart/2005/8/layout/cycle4"/>
    <dgm:cxn modelId="{82E4C7D3-5DDF-49D6-8EEA-C7D79CF18E8E}" type="presOf" srcId="{913A3AB7-559B-4F6C-A46E-F9680D742FA2}" destId="{4EF133F6-055A-4393-8E07-429ED26F0599}" srcOrd="0" destOrd="0" presId="urn:microsoft.com/office/officeart/2005/8/layout/cycle4"/>
    <dgm:cxn modelId="{DE1737D4-49B6-4B05-8B16-B4E83A3CDE4D}" srcId="{985941B6-5069-472C-A89B-2CF963D619B7}" destId="{1DB3A965-26E8-40ED-868E-1030C4ADC6FA}" srcOrd="3" destOrd="0" parTransId="{4492F355-300F-4562-B306-C9C8AB37F387}" sibTransId="{6DC02874-352B-429C-97BA-5500F81238AD}"/>
    <dgm:cxn modelId="{D22EBCD6-C67A-42A8-A671-34EFDDD3CEC6}" type="presOf" srcId="{80637E23-7272-4958-B567-6D72909E9BDD}" destId="{78E94432-6B1C-4270-9423-C1B6DB0234B0}" srcOrd="0" destOrd="3" presId="urn:microsoft.com/office/officeart/2005/8/layout/cycle4"/>
    <dgm:cxn modelId="{21842DD7-6445-4C71-A61F-3B89AF14AF02}" type="presOf" srcId="{3B6B38B8-5A9D-4D9F-BBC8-D3B1AC4BC04C}" destId="{1DD8ECD2-3912-422F-B51C-9A1B08B1FE4D}" srcOrd="1" destOrd="1" presId="urn:microsoft.com/office/officeart/2005/8/layout/cycle4"/>
    <dgm:cxn modelId="{49216FDC-4F02-4437-9615-4A7B7FB2DEF0}" type="presOf" srcId="{F3EBCAD3-AB29-4A69-9ACF-A8E758D7DC57}" destId="{4EF133F6-055A-4393-8E07-429ED26F0599}" srcOrd="0" destOrd="2" presId="urn:microsoft.com/office/officeart/2005/8/layout/cycle4"/>
    <dgm:cxn modelId="{E604CDE4-BBF5-4FBB-B091-B29C843CDC6C}" type="presOf" srcId="{139A0281-84AC-4127-965F-85978B76DEAA}" destId="{78E94432-6B1C-4270-9423-C1B6DB0234B0}" srcOrd="0" destOrd="0" presId="urn:microsoft.com/office/officeart/2005/8/layout/cycle4"/>
    <dgm:cxn modelId="{727FF2E7-EB92-484F-BFE7-553537DBAD32}" type="presOf" srcId="{0851EF48-0AD7-46D4-B893-6922E081396E}" destId="{1CCBD3AC-1725-4AA1-9132-AFFE54997DE0}" srcOrd="1" destOrd="2" presId="urn:microsoft.com/office/officeart/2005/8/layout/cycle4"/>
    <dgm:cxn modelId="{3470A4EA-72EA-40C0-AF41-9FCE4F4625E3}" type="presOf" srcId="{3B6B38B8-5A9D-4D9F-BBC8-D3B1AC4BC04C}" destId="{78E94432-6B1C-4270-9423-C1B6DB0234B0}" srcOrd="0" destOrd="1" presId="urn:microsoft.com/office/officeart/2005/8/layout/cycle4"/>
    <dgm:cxn modelId="{382A58ED-D81C-49DA-939C-0A42A3C4B393}" type="presOf" srcId="{39E31785-992D-40F8-90DF-0A8B3BCB9ABB}" destId="{B23907D6-4255-4B04-99F9-61D27F202C19}" srcOrd="0" destOrd="5" presId="urn:microsoft.com/office/officeart/2005/8/layout/cycle4"/>
    <dgm:cxn modelId="{89B584F3-FEC5-4866-BC7A-0E4474607FCC}" srcId="{985941B6-5069-472C-A89B-2CF963D619B7}" destId="{6933F030-9E54-4B76-9F89-0FED9FF35C9E}" srcOrd="2" destOrd="0" parTransId="{C4346FCD-6FEC-4C2F-8B76-F335F5B3DEAC}" sibTransId="{DE4A4E81-9396-4BCA-B69E-AE2573FD9691}"/>
    <dgm:cxn modelId="{199527F4-BC52-43C5-AABE-4F9C778A1025}" type="presOf" srcId="{FC400693-7E7B-42AC-9C31-2BD1FC04D4AC}" destId="{FA8775A9-8D58-43E0-8DF9-F418F3008DBB}" srcOrd="1" destOrd="4" presId="urn:microsoft.com/office/officeart/2005/8/layout/cycle4"/>
    <dgm:cxn modelId="{2A46BDF4-7B8B-4523-956F-2FEB3D8C97D9}" type="presOf" srcId="{985941B6-5069-472C-A89B-2CF963D619B7}" destId="{B5334D5C-D390-4174-9A67-3620DB40E5EA}" srcOrd="0" destOrd="0" presId="urn:microsoft.com/office/officeart/2005/8/layout/cycle4"/>
    <dgm:cxn modelId="{61197FF6-A287-44E4-B7AE-D26251C6EFD9}" srcId="{E93A9EB0-E6E7-4A9F-B3A5-F9D568842DFF}" destId="{D538266A-F561-4DC5-9E44-DFC8B5389124}" srcOrd="6" destOrd="0" parTransId="{046F6D92-4B51-4F39-A562-A2A7F3BFE980}" sibTransId="{43BC9B8F-0BF8-459E-9C80-4DE4597E08B6}"/>
    <dgm:cxn modelId="{F5B141F8-E22E-465B-BEE7-48F6EF46F3FB}" type="presOf" srcId="{39E31785-992D-40F8-90DF-0A8B3BCB9ABB}" destId="{1CCBD3AC-1725-4AA1-9132-AFFE54997DE0}" srcOrd="1" destOrd="5" presId="urn:microsoft.com/office/officeart/2005/8/layout/cycle4"/>
    <dgm:cxn modelId="{0A4796FF-8FF7-443F-9D26-42317FACAC83}" type="presOf" srcId="{1DB3A965-26E8-40ED-868E-1030C4ADC6FA}" destId="{D4198508-3138-4678-B030-20ECDF4F9BAA}" srcOrd="0" destOrd="0" presId="urn:microsoft.com/office/officeart/2005/8/layout/cycle4"/>
    <dgm:cxn modelId="{4EC98756-A6BD-4E4A-94B2-EB8FFD73CB7A}" type="presParOf" srcId="{B5334D5C-D390-4174-9A67-3620DB40E5EA}" destId="{D2D74828-E436-49A7-AFC8-05E6828B0710}" srcOrd="0" destOrd="0" presId="urn:microsoft.com/office/officeart/2005/8/layout/cycle4"/>
    <dgm:cxn modelId="{F663BF1B-DCE8-4D69-8986-17C6217DCF6B}" type="presParOf" srcId="{D2D74828-E436-49A7-AFC8-05E6828B0710}" destId="{241403BB-7602-4F11-A50A-29607F3E246F}" srcOrd="0" destOrd="0" presId="urn:microsoft.com/office/officeart/2005/8/layout/cycle4"/>
    <dgm:cxn modelId="{2E3C1A32-A4A4-4F0F-BCEE-ECCFAD8C8A1F}" type="presParOf" srcId="{241403BB-7602-4F11-A50A-29607F3E246F}" destId="{22896672-6FDE-46CA-8361-F1C940FA257B}" srcOrd="0" destOrd="0" presId="urn:microsoft.com/office/officeart/2005/8/layout/cycle4"/>
    <dgm:cxn modelId="{252D7465-E776-4EC3-9E29-32C170155759}" type="presParOf" srcId="{241403BB-7602-4F11-A50A-29607F3E246F}" destId="{FA8775A9-8D58-43E0-8DF9-F418F3008DBB}" srcOrd="1" destOrd="0" presId="urn:microsoft.com/office/officeart/2005/8/layout/cycle4"/>
    <dgm:cxn modelId="{407856D4-C863-43C0-BB4A-01FB8A17D400}" type="presParOf" srcId="{D2D74828-E436-49A7-AFC8-05E6828B0710}" destId="{58C71E11-FA34-416E-8ED6-EE598D4216CD}" srcOrd="1" destOrd="0" presId="urn:microsoft.com/office/officeart/2005/8/layout/cycle4"/>
    <dgm:cxn modelId="{604BBED2-E9FE-4694-A6BA-C632389F6858}" type="presParOf" srcId="{58C71E11-FA34-416E-8ED6-EE598D4216CD}" destId="{4EF133F6-055A-4393-8E07-429ED26F0599}" srcOrd="0" destOrd="0" presId="urn:microsoft.com/office/officeart/2005/8/layout/cycle4"/>
    <dgm:cxn modelId="{CEFBF9F5-AC94-413B-88C8-45AE61628905}" type="presParOf" srcId="{58C71E11-FA34-416E-8ED6-EE598D4216CD}" destId="{7AE89639-B1BD-46F9-B7B5-A828631F63E5}" srcOrd="1" destOrd="0" presId="urn:microsoft.com/office/officeart/2005/8/layout/cycle4"/>
    <dgm:cxn modelId="{5DBC98E7-F02F-4249-A992-C8F78CF29337}" type="presParOf" srcId="{D2D74828-E436-49A7-AFC8-05E6828B0710}" destId="{91E90B1A-31F9-4475-8A69-067E95AF56B4}" srcOrd="2" destOrd="0" presId="urn:microsoft.com/office/officeart/2005/8/layout/cycle4"/>
    <dgm:cxn modelId="{83D7AA6E-A617-44A0-A43F-E6430F25FDE5}" type="presParOf" srcId="{91E90B1A-31F9-4475-8A69-067E95AF56B4}" destId="{78E94432-6B1C-4270-9423-C1B6DB0234B0}" srcOrd="0" destOrd="0" presId="urn:microsoft.com/office/officeart/2005/8/layout/cycle4"/>
    <dgm:cxn modelId="{B795096F-BBC2-41ED-BEF2-CBBD91D5457E}" type="presParOf" srcId="{91E90B1A-31F9-4475-8A69-067E95AF56B4}" destId="{1DD8ECD2-3912-422F-B51C-9A1B08B1FE4D}" srcOrd="1" destOrd="0" presId="urn:microsoft.com/office/officeart/2005/8/layout/cycle4"/>
    <dgm:cxn modelId="{9D483A61-F667-45FB-B533-48BA191AD5FF}" type="presParOf" srcId="{D2D74828-E436-49A7-AFC8-05E6828B0710}" destId="{333BB089-57BD-4859-8BDD-842E630683F0}" srcOrd="3" destOrd="0" presId="urn:microsoft.com/office/officeart/2005/8/layout/cycle4"/>
    <dgm:cxn modelId="{33AD51C1-B765-4DBE-8E0D-597213E6D036}" type="presParOf" srcId="{333BB089-57BD-4859-8BDD-842E630683F0}" destId="{B23907D6-4255-4B04-99F9-61D27F202C19}" srcOrd="0" destOrd="0" presId="urn:microsoft.com/office/officeart/2005/8/layout/cycle4"/>
    <dgm:cxn modelId="{3D827BE4-B816-4582-8677-1FE5E83449B2}" type="presParOf" srcId="{333BB089-57BD-4859-8BDD-842E630683F0}" destId="{1CCBD3AC-1725-4AA1-9132-AFFE54997DE0}" srcOrd="1" destOrd="0" presId="urn:microsoft.com/office/officeart/2005/8/layout/cycle4"/>
    <dgm:cxn modelId="{B83BC6E0-1EB1-406B-BCF2-B26E3AFAE6CE}" type="presParOf" srcId="{D2D74828-E436-49A7-AFC8-05E6828B0710}" destId="{89C7E524-2E97-4834-92BC-C2D2DCFF9C98}" srcOrd="4" destOrd="0" presId="urn:microsoft.com/office/officeart/2005/8/layout/cycle4"/>
    <dgm:cxn modelId="{8FAF1C3F-258D-4F5D-9C3D-39D7FA05BF56}" type="presParOf" srcId="{B5334D5C-D390-4174-9A67-3620DB40E5EA}" destId="{B293237D-BD56-4056-B9E1-5A9C9BF284A0}" srcOrd="1" destOrd="0" presId="urn:microsoft.com/office/officeart/2005/8/layout/cycle4"/>
    <dgm:cxn modelId="{C9FF0106-A070-42F1-8FB0-0078091DF5D5}" type="presParOf" srcId="{B293237D-BD56-4056-B9E1-5A9C9BF284A0}" destId="{15C9C667-7B8A-4A29-9AD9-731316C29474}" srcOrd="0" destOrd="0" presId="urn:microsoft.com/office/officeart/2005/8/layout/cycle4"/>
    <dgm:cxn modelId="{5D62DB8E-EB67-48BB-9EFD-F06DADFE4961}" type="presParOf" srcId="{B293237D-BD56-4056-B9E1-5A9C9BF284A0}" destId="{0C14D737-50BA-4922-8F13-14F999BFF137}" srcOrd="1" destOrd="0" presId="urn:microsoft.com/office/officeart/2005/8/layout/cycle4"/>
    <dgm:cxn modelId="{921934C7-CC3C-47C4-857D-3ECDA9A1AA17}" type="presParOf" srcId="{B293237D-BD56-4056-B9E1-5A9C9BF284A0}" destId="{6FA06C74-7450-498E-8723-82511C91FD38}" srcOrd="2" destOrd="0" presId="urn:microsoft.com/office/officeart/2005/8/layout/cycle4"/>
    <dgm:cxn modelId="{06619C07-AF1C-4FFD-AC80-4D83441FD73F}" type="presParOf" srcId="{B293237D-BD56-4056-B9E1-5A9C9BF284A0}" destId="{D4198508-3138-4678-B030-20ECDF4F9BAA}" srcOrd="3" destOrd="0" presId="urn:microsoft.com/office/officeart/2005/8/layout/cycle4"/>
    <dgm:cxn modelId="{1769135D-AB95-4B7A-8171-53E2C92F87D5}" type="presParOf" srcId="{B293237D-BD56-4056-B9E1-5A9C9BF284A0}" destId="{2ECB0091-6299-4976-B837-6F8D1D7A37B9}" srcOrd="4" destOrd="0" presId="urn:microsoft.com/office/officeart/2005/8/layout/cycle4"/>
    <dgm:cxn modelId="{542DB3DA-E762-4EBE-90BD-8617C0F5DCB9}" type="presParOf" srcId="{B5334D5C-D390-4174-9A67-3620DB40E5EA}" destId="{46AF1811-A494-4B07-9151-A07C05595D5D}" srcOrd="2" destOrd="0" presId="urn:microsoft.com/office/officeart/2005/8/layout/cycle4"/>
    <dgm:cxn modelId="{F0FB8B6C-8A26-44AC-9DFE-5C9E39C6DACC}" type="presParOf" srcId="{B5334D5C-D390-4174-9A67-3620DB40E5EA}" destId="{11C07CC4-C03D-49AF-BDAA-3228417F9B0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2103A6-FD40-4287-9F78-2BD35344CC91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B0B61387-1561-4878-8FE4-FC33B3D2B867}">
      <dgm:prSet phldrT="[Text]" custT="1"/>
      <dgm:spPr>
        <a:solidFill>
          <a:srgbClr val="FFC000"/>
        </a:solidFill>
      </dgm:spPr>
      <dgm:t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r>
            <a:t>Snaga</a:t>
          </a:r>
          <a:endParaRPr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603866-C7AF-435B-B6C7-E8CAE4C8A941}" type="parTrans" cxnId="{C0C4E711-7A1B-464A-994F-A17FFF3FCDB5}">
      <dgm:prSet/>
      <dgm:spPr/>
      <dgm:t>
        <a:bodyPr/>
        <a:lstStyle/>
        <a:p>
          <a:endParaRPr/>
        </a:p>
      </dgm:t>
    </dgm:pt>
    <dgm:pt modelId="{0C4C8935-4D71-4126-92F8-1CFA4CF0BFED}" type="sibTrans" cxnId="{C0C4E711-7A1B-464A-994F-A17FFF3FCDB5}">
      <dgm:prSet/>
      <dgm:spPr/>
      <dgm:t>
        <a:bodyPr/>
        <a:lstStyle/>
        <a:p>
          <a:endParaRPr/>
        </a:p>
      </dgm:t>
    </dgm:pt>
    <dgm:pt modelId="{E2B67661-6DC0-4D5E-829E-D046AF3AFDA7}">
      <dgm:prSet phldrT="[Text]" custT="1"/>
      <dgm:spPr>
        <a:ln>
          <a:solidFill>
            <a:srgbClr val="FFC000"/>
          </a:solidFill>
        </a:ln>
      </dgm:spPr>
      <dgm:t>
        <a:bodyPr anchor="t"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dirty="0" err="1"/>
            <a:t>Posvećeni</a:t>
          </a:r>
          <a:r>
            <a:rPr sz="1000" dirty="0"/>
            <a:t> </a:t>
          </a:r>
          <a:r>
            <a:rPr sz="1000" dirty="0" err="1"/>
            <a:t>i</a:t>
          </a:r>
          <a:r>
            <a:rPr sz="1000" dirty="0"/>
            <a:t> </a:t>
          </a:r>
          <a:r>
            <a:rPr sz="1000" dirty="0" err="1"/>
            <a:t>kvalificirani</a:t>
          </a:r>
          <a:r>
            <a:rPr sz="1000" dirty="0"/>
            <a:t> </a:t>
          </a:r>
          <a:r>
            <a:rPr sz="1000" dirty="0" err="1"/>
            <a:t>članovi</a:t>
          </a:r>
          <a:r>
            <a:rPr lang="hr-HR" sz="1000" dirty="0"/>
            <a:t> energetske</a:t>
          </a:r>
          <a:r>
            <a:rPr sz="1000" dirty="0"/>
            <a:t> </a:t>
          </a:r>
          <a:r>
            <a:rPr sz="1000" dirty="0" err="1"/>
            <a:t>zajednice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EFE224-A552-4D6E-9FD3-17D0E9443A7C}" type="parTrans" cxnId="{649DC079-6B1A-4A03-9BDA-A4A7E3FFF5CC}">
      <dgm:prSet/>
      <dgm:spPr/>
      <dgm:t>
        <a:bodyPr/>
        <a:lstStyle/>
        <a:p>
          <a:endParaRPr/>
        </a:p>
      </dgm:t>
    </dgm:pt>
    <dgm:pt modelId="{CD273EB8-A677-4F00-96FB-BF5778431722}" type="sibTrans" cxnId="{649DC079-6B1A-4A03-9BDA-A4A7E3FFF5CC}">
      <dgm:prSet/>
      <dgm:spPr/>
      <dgm:t>
        <a:bodyPr/>
        <a:lstStyle/>
        <a:p>
          <a:endParaRPr/>
        </a:p>
      </dgm:t>
    </dgm:pt>
    <dgm:pt modelId="{B4A6E726-BEE5-4DFD-B48F-F4E495ED0AA0}">
      <dgm:prSet phldrT="[Text]" custT="1"/>
      <dgm:spPr>
        <a:ln>
          <a:noFill/>
        </a:ln>
      </dgm:spPr>
      <dgm:t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r>
            <a:t>Slabosti</a:t>
          </a:r>
          <a:endParaRPr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492227-C9D1-49F5-9091-0F9050C37248}" type="parTrans" cxnId="{8A40F185-3977-4B5D-857C-EFA6F03101BC}">
      <dgm:prSet/>
      <dgm:spPr/>
      <dgm:t>
        <a:bodyPr/>
        <a:lstStyle/>
        <a:p>
          <a:endParaRPr/>
        </a:p>
      </dgm:t>
    </dgm:pt>
    <dgm:pt modelId="{8FE06528-661E-47E5-985A-6EE06C73F4DF}" type="sibTrans" cxnId="{8A40F185-3977-4B5D-857C-EFA6F03101BC}">
      <dgm:prSet/>
      <dgm:spPr/>
      <dgm:t>
        <a:bodyPr/>
        <a:lstStyle/>
        <a:p>
          <a:endParaRPr/>
        </a:p>
      </dgm:t>
    </dgm:pt>
    <dgm:pt modelId="{90919D1C-4E4B-48B2-8F1A-162FE2EC5D24}">
      <dgm:prSet phldrT="[Text]" custT="1"/>
      <dgm:spPr>
        <a:solidFill>
          <a:srgbClr val="ED237A"/>
        </a:solidFill>
        <a:ln>
          <a:solidFill>
            <a:srgbClr val="ED237A"/>
          </a:solidFill>
        </a:ln>
      </dgm:spPr>
      <dgm:t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r>
            <a:rPr dirty="0" err="1"/>
            <a:t>Prijetnje</a:t>
          </a:r>
          <a:r>
            <a:rPr dirty="0"/>
            <a:t> </a:t>
          </a:r>
          <a:r>
            <a:rPr dirty="0" err="1"/>
            <a:t>i</a:t>
          </a:r>
          <a:r>
            <a:rPr dirty="0"/>
            <a:t> </a:t>
          </a:r>
          <a:r>
            <a:rPr dirty="0" err="1"/>
            <a:t>prepreke</a:t>
          </a:r>
          <a:endParaRPr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237C1C-6C9A-4162-BCE6-C997E271BCCC}" type="parTrans" cxnId="{A7475904-1F66-4644-BC04-1F025CDC4D2A}">
      <dgm:prSet/>
      <dgm:spPr/>
      <dgm:t>
        <a:bodyPr/>
        <a:lstStyle/>
        <a:p>
          <a:endParaRPr/>
        </a:p>
      </dgm:t>
    </dgm:pt>
    <dgm:pt modelId="{F764046D-C467-48B8-94C5-504B8A376CF4}" type="sibTrans" cxnId="{A7475904-1F66-4644-BC04-1F025CDC4D2A}">
      <dgm:prSet/>
      <dgm:spPr/>
      <dgm:t>
        <a:bodyPr/>
        <a:lstStyle/>
        <a:p>
          <a:endParaRPr/>
        </a:p>
      </dgm:t>
    </dgm:pt>
    <dgm:pt modelId="{839CA42D-94C1-49B5-AAD3-2D0702824D49}">
      <dgm:prSet phldrT="[Text]" custT="1"/>
      <dgm:spPr>
        <a:solidFill>
          <a:srgbClr val="2AE6C7"/>
        </a:solidFill>
      </dgm:spPr>
      <dgm:t>
        <a:bodyPr/>
        <a:lstStyle/>
        <a:p>
          <a:pPr algn="ctr"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Mogućnosti</a:t>
          </a:r>
          <a:endParaRPr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6DE561-A20E-4DC1-A808-0D1F897889AE}" type="parTrans" cxnId="{38641DCE-D0CA-4AED-988B-3688B5271DCD}">
      <dgm:prSet/>
      <dgm:spPr/>
      <dgm:t>
        <a:bodyPr/>
        <a:lstStyle/>
        <a:p>
          <a:endParaRPr/>
        </a:p>
      </dgm:t>
    </dgm:pt>
    <dgm:pt modelId="{BE7D2B21-F018-4751-997A-ACCDF8FE9CC3}" type="sibTrans" cxnId="{38641DCE-D0CA-4AED-988B-3688B5271DCD}">
      <dgm:prSet/>
      <dgm:spPr/>
      <dgm:t>
        <a:bodyPr/>
        <a:lstStyle/>
        <a:p>
          <a:endParaRPr/>
        </a:p>
      </dgm:t>
    </dgm:pt>
    <dgm:pt modelId="{F4F3DD2C-7167-40E8-86D6-3CDA418456E9}">
      <dgm:prSet phldrT="[Text]" custT="1"/>
      <dgm:spPr>
        <a:noFill/>
      </dgm:spPr>
      <dgm:t>
        <a:bodyPr/>
        <a:lstStyle/>
        <a:p>
          <a:pPr algn="r">
            <a:lnSpc>
              <a:spcPct val="150000"/>
            </a:lnSpc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dirty="0" err="1"/>
            <a:t>Nedostatak</a:t>
          </a:r>
          <a:r>
            <a:rPr sz="1000" dirty="0"/>
            <a:t> </a:t>
          </a:r>
          <a:r>
            <a:rPr sz="1000" dirty="0" err="1"/>
            <a:t>financijskih</a:t>
          </a:r>
          <a:r>
            <a:rPr sz="1000" dirty="0"/>
            <a:t> </a:t>
          </a:r>
          <a:r>
            <a:rPr sz="1000" dirty="0" err="1"/>
            <a:t>sredstava</a:t>
          </a:r>
          <a:r>
            <a:rPr sz="1000" dirty="0"/>
            <a:t> za </a:t>
          </a:r>
          <a:r>
            <a:rPr sz="1000" dirty="0" err="1"/>
            <a:t>razvoj</a:t>
          </a:r>
          <a:r>
            <a:rPr sz="1000" dirty="0"/>
            <a:t> </a:t>
          </a:r>
          <a:r>
            <a:rPr sz="1000" dirty="0" err="1"/>
            <a:t>i</a:t>
          </a:r>
          <a:r>
            <a:rPr sz="1000" dirty="0"/>
            <a:t> </a:t>
          </a:r>
          <a:r>
            <a:rPr sz="1000" dirty="0" err="1"/>
            <a:t>provedbu</a:t>
          </a:r>
          <a:r>
            <a:rPr sz="1000" dirty="0"/>
            <a:t> </a:t>
          </a:r>
          <a:r>
            <a:rPr sz="1000" dirty="0" err="1"/>
            <a:t>energetskih</a:t>
          </a:r>
          <a:r>
            <a:rPr sz="1000" dirty="0"/>
            <a:t> </a:t>
          </a:r>
          <a:r>
            <a:rPr sz="1000" dirty="0" err="1"/>
            <a:t>projekata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BCBCFA-2C73-400A-A60F-E4EB3D67E219}" type="parTrans" cxnId="{712D5998-1A4B-4B65-8C0C-7C4ABB70EEB5}">
      <dgm:prSet/>
      <dgm:spPr/>
      <dgm:t>
        <a:bodyPr/>
        <a:lstStyle/>
        <a:p>
          <a:endParaRPr/>
        </a:p>
      </dgm:t>
    </dgm:pt>
    <dgm:pt modelId="{C1604062-C0F1-42D7-9573-3F4093A6E4AC}" type="sibTrans" cxnId="{712D5998-1A4B-4B65-8C0C-7C4ABB70EEB5}">
      <dgm:prSet/>
      <dgm:spPr/>
      <dgm:t>
        <a:bodyPr/>
        <a:lstStyle/>
        <a:p>
          <a:endParaRPr/>
        </a:p>
      </dgm:t>
    </dgm:pt>
    <dgm:pt modelId="{19CDFF51-031D-4CF5-A558-AB3BF9BDD2A8}">
      <dgm:prSet phldrT="[Text]" custT="1"/>
      <dgm:spPr>
        <a:noFill/>
      </dgm:spPr>
      <dgm:t>
        <a:bodyPr/>
        <a:lstStyle/>
        <a:p>
          <a:pPr algn="l">
            <a:lnSpc>
              <a:spcPct val="90000"/>
            </a:lnSpc>
          </a:pP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65AA79-A655-4B8B-8DC6-2952B8681E6C}" type="parTrans" cxnId="{967299AA-7A75-443D-AA57-BDCB37AD43B6}">
      <dgm:prSet/>
      <dgm:spPr/>
      <dgm:t>
        <a:bodyPr/>
        <a:lstStyle/>
        <a:p>
          <a:endParaRPr/>
        </a:p>
      </dgm:t>
    </dgm:pt>
    <dgm:pt modelId="{ABEFE2A8-995F-4729-AA56-B2605E1CAFEA}" type="sibTrans" cxnId="{967299AA-7A75-443D-AA57-BDCB37AD43B6}">
      <dgm:prSet/>
      <dgm:spPr/>
      <dgm:t>
        <a:bodyPr/>
        <a:lstStyle/>
        <a:p>
          <a:endParaRPr/>
        </a:p>
      </dgm:t>
    </dgm:pt>
    <dgm:pt modelId="{8BBAD911-4E3E-400B-837C-A1F1DB691C76}">
      <dgm:prSet phldrT="[Text]" custT="1"/>
      <dgm:spPr>
        <a:noFill/>
        <a:ln>
          <a:solidFill>
            <a:srgbClr val="ED237A"/>
          </a:solidFill>
        </a:ln>
      </dgm:spPr>
      <dgm:t>
        <a:bodyPr tIns="2520000" bIns="0" anchor="b" anchorCtr="0"/>
        <a:lstStyle/>
        <a:p>
          <a:pPr algn="r">
            <a:lnSpc>
              <a:spcPct val="90000"/>
            </a:lnSpc>
            <a:spcAft>
              <a:spcPct val="15000"/>
            </a:spcAft>
          </a:pPr>
          <a:endParaRPr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628814-B7B7-4166-8CF5-342D96C5CBCD}" type="parTrans" cxnId="{85BCD373-9ACD-4ED1-9DBC-15B3B91A6758}">
      <dgm:prSet/>
      <dgm:spPr/>
      <dgm:t>
        <a:bodyPr/>
        <a:lstStyle/>
        <a:p>
          <a:endParaRPr/>
        </a:p>
      </dgm:t>
    </dgm:pt>
    <dgm:pt modelId="{B0D5553F-8EAE-4661-AB20-A145205D8855}" type="sibTrans" cxnId="{85BCD373-9ACD-4ED1-9DBC-15B3B91A6758}">
      <dgm:prSet/>
      <dgm:spPr/>
      <dgm:t>
        <a:bodyPr/>
        <a:lstStyle/>
        <a:p>
          <a:endParaRPr/>
        </a:p>
      </dgm:t>
    </dgm:pt>
    <dgm:pt modelId="{9D9BF3EA-097E-43E5-A423-799580943CD9}">
      <dgm:prSet phldrT="[Text]" custT="1"/>
      <dgm:spPr>
        <a:noFill/>
        <a:ln>
          <a:solidFill>
            <a:srgbClr val="ED237A"/>
          </a:solidFill>
        </a:ln>
      </dgm:spPr>
      <dgm:t>
        <a:bodyPr tIns="2520000" bIns="0" anchor="b" anchorCtr="0"/>
        <a:lstStyle/>
        <a:p>
          <a:pPr algn="r">
            <a:lnSpc>
              <a:spcPct val="150000"/>
            </a:lnSpc>
            <a:spcAft>
              <a:spcPct val="15000"/>
            </a:spcAft>
          </a:pPr>
          <a:endParaRPr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FBCD6E-6863-4A80-A682-33BF7084DB33}" type="parTrans" cxnId="{2F722332-0460-41CC-AD50-8DA393555373}">
      <dgm:prSet/>
      <dgm:spPr/>
      <dgm:t>
        <a:bodyPr/>
        <a:lstStyle/>
        <a:p>
          <a:endParaRPr/>
        </a:p>
      </dgm:t>
    </dgm:pt>
    <dgm:pt modelId="{BAD2909F-688A-467F-8477-1C08DC7388BF}" type="sibTrans" cxnId="{2F722332-0460-41CC-AD50-8DA393555373}">
      <dgm:prSet/>
      <dgm:spPr/>
      <dgm:t>
        <a:bodyPr/>
        <a:lstStyle/>
        <a:p>
          <a:endParaRPr/>
        </a:p>
      </dgm:t>
    </dgm:pt>
    <dgm:pt modelId="{DE11A968-384C-4DB5-8962-7D50046C1716}">
      <dgm:prSet phldrT="[Text]" custT="1"/>
      <dgm:spPr>
        <a:noFill/>
        <a:ln>
          <a:solidFill>
            <a:srgbClr val="2AE6C7"/>
          </a:solidFill>
        </a:ln>
      </dgm:spPr>
      <dgm:t>
        <a:bodyPr anchor="ctr"/>
        <a:lstStyle/>
        <a:p>
          <a:pPr algn="l">
            <a:lnSpc>
              <a:spcPct val="150000"/>
            </a:lnSpc>
            <a:spcAft>
              <a:spcPts val="0"/>
            </a:spcAft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dirty="0" err="1"/>
            <a:t>Prilika</a:t>
          </a:r>
          <a:r>
            <a:rPr sz="1000" dirty="0"/>
            <a:t> za </a:t>
          </a:r>
          <a:r>
            <a:rPr sz="1000" dirty="0" err="1"/>
            <a:t>uspostavu</a:t>
          </a:r>
          <a:r>
            <a:rPr sz="1000" dirty="0"/>
            <a:t> </a:t>
          </a:r>
          <a:r>
            <a:rPr sz="1000" dirty="0" err="1"/>
            <a:t>dugoročnog</a:t>
          </a:r>
          <a:r>
            <a:rPr sz="1000" dirty="0"/>
            <a:t> </a:t>
          </a:r>
          <a:r>
            <a:rPr sz="1000" dirty="0" err="1"/>
            <a:t>partnerstva</a:t>
          </a:r>
          <a:r>
            <a:rPr sz="1000" dirty="0"/>
            <a:t> </a:t>
          </a:r>
          <a:r>
            <a:rPr lang="hr-HR" sz="1000" dirty="0"/>
            <a:t>uz</a:t>
          </a:r>
          <a:r>
            <a:rPr sz="1000" dirty="0"/>
            <a:t> </a:t>
          </a:r>
          <a:r>
            <a:rPr sz="1000" dirty="0" err="1"/>
            <a:t>zajedničke</a:t>
          </a:r>
          <a:r>
            <a:rPr sz="1000" dirty="0"/>
            <a:t> </a:t>
          </a:r>
          <a:r>
            <a:rPr sz="1000" dirty="0" err="1"/>
            <a:t>ciljeve</a:t>
          </a:r>
          <a:r>
            <a:rPr sz="1000" dirty="0"/>
            <a:t>, </a:t>
          </a:r>
          <a:r>
            <a:rPr sz="1000" dirty="0" err="1"/>
            <a:t>usredotočujući</a:t>
          </a:r>
          <a:r>
            <a:rPr sz="1000" dirty="0"/>
            <a:t> se </a:t>
          </a:r>
          <a:r>
            <a:rPr sz="1000" dirty="0" err="1"/>
            <a:t>na</a:t>
          </a:r>
          <a:r>
            <a:rPr sz="1000" dirty="0"/>
            <a:t> </a:t>
          </a:r>
          <a:r>
            <a:rPr sz="1000" dirty="0" err="1"/>
            <a:t>jednaku</a:t>
          </a:r>
          <a:r>
            <a:rPr sz="1000" dirty="0"/>
            <a:t> </a:t>
          </a:r>
          <a:r>
            <a:rPr sz="1000" dirty="0" err="1"/>
            <a:t>korist</a:t>
          </a:r>
          <a:r>
            <a:rPr sz="1000" dirty="0"/>
            <a:t> </a:t>
          </a:r>
          <a:r>
            <a:rPr sz="1000" dirty="0" err="1"/>
            <a:t>svih</a:t>
          </a:r>
          <a:r>
            <a:rPr sz="1000" dirty="0"/>
            <a:t> </a:t>
          </a:r>
          <a:r>
            <a:rPr sz="1000" dirty="0" err="1"/>
            <a:t>skupina</a:t>
          </a:r>
          <a:r>
            <a:rPr sz="1000" dirty="0"/>
            <a:t> </a:t>
          </a:r>
          <a:r>
            <a:rPr sz="1000" dirty="0" err="1"/>
            <a:t>zajednice</a:t>
          </a:r>
          <a:r>
            <a:rPr sz="1000" dirty="0"/>
            <a:t> </a:t>
          </a:r>
          <a:r>
            <a:rPr sz="1000" dirty="0" err="1"/>
            <a:t>i</a:t>
          </a:r>
          <a:r>
            <a:rPr sz="1000" dirty="0"/>
            <a:t> </a:t>
          </a:r>
          <a:r>
            <a:rPr sz="1000" dirty="0" err="1"/>
            <a:t>cijele</a:t>
          </a:r>
          <a:r>
            <a:rPr sz="1000" dirty="0"/>
            <a:t> </a:t>
          </a:r>
          <a:r>
            <a:rPr sz="1000" dirty="0" err="1"/>
            <a:t>lokalne</a:t>
          </a:r>
          <a:r>
            <a:rPr sz="1000" dirty="0"/>
            <a:t> </a:t>
          </a:r>
          <a:r>
            <a:rPr sz="1000" dirty="0" err="1"/>
            <a:t>zajednice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C12BFB-4F7C-466B-9E53-89934CBC7786}" type="parTrans" cxnId="{DC6BEAF6-3875-49F0-9BF3-CEF823FC7E77}">
      <dgm:prSet/>
      <dgm:spPr/>
      <dgm:t>
        <a:bodyPr/>
        <a:lstStyle/>
        <a:p>
          <a:endParaRPr/>
        </a:p>
      </dgm:t>
    </dgm:pt>
    <dgm:pt modelId="{602A96D9-C3D3-4730-8DDF-040EBAF53532}" type="sibTrans" cxnId="{DC6BEAF6-3875-49F0-9BF3-CEF823FC7E77}">
      <dgm:prSet/>
      <dgm:spPr/>
      <dgm:t>
        <a:bodyPr/>
        <a:lstStyle/>
        <a:p>
          <a:endParaRPr/>
        </a:p>
      </dgm:t>
    </dgm:pt>
    <dgm:pt modelId="{3DC66C34-9F1E-4F99-8720-A821DFEAE63F}">
      <dgm:prSet phldrT="[Text]" custT="1"/>
      <dgm:spPr>
        <a:noFill/>
        <a:ln>
          <a:solidFill>
            <a:srgbClr val="2AE6C7"/>
          </a:solidFill>
        </a:ln>
      </dgm:spPr>
      <dgm:t>
        <a:bodyPr anchor="ctr"/>
        <a:lstStyle/>
        <a:p>
          <a:pPr algn="l">
            <a:lnSpc>
              <a:spcPct val="90000"/>
            </a:lnSpc>
            <a:spcAft>
              <a:spcPct val="15000"/>
            </a:spcAft>
          </a:pPr>
          <a:endParaRPr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5EA6FF-C6EF-4F84-92BF-93EF9133E0CE}" type="parTrans" cxnId="{A008D0CB-C7ED-4C7E-B0BC-A324349C9CFB}">
      <dgm:prSet/>
      <dgm:spPr/>
      <dgm:t>
        <a:bodyPr/>
        <a:lstStyle/>
        <a:p>
          <a:endParaRPr/>
        </a:p>
      </dgm:t>
    </dgm:pt>
    <dgm:pt modelId="{556EA2F9-52D1-4CE3-9BAE-4F05F45BCE8C}" type="sibTrans" cxnId="{A008D0CB-C7ED-4C7E-B0BC-A324349C9CFB}">
      <dgm:prSet/>
      <dgm:spPr/>
      <dgm:t>
        <a:bodyPr/>
        <a:lstStyle/>
        <a:p>
          <a:endParaRPr/>
        </a:p>
      </dgm:t>
    </dgm:pt>
    <dgm:pt modelId="{FBCF6A40-E047-49D7-B1BB-20A8B07E335A}">
      <dgm:prSet phldrT="[Text]" custT="1"/>
      <dgm:spPr>
        <a:noFill/>
        <a:ln>
          <a:solidFill>
            <a:srgbClr val="2AE6C7"/>
          </a:solidFill>
        </a:ln>
      </dgm:spPr>
      <dgm:t>
        <a:bodyPr anchor="ctr"/>
        <a:lstStyle/>
        <a:p>
          <a:pPr algn="l">
            <a:lnSpc>
              <a:spcPct val="150000"/>
            </a:lnSpc>
            <a:spcAft>
              <a:spcPts val="0"/>
            </a:spcAft>
          </a:pPr>
          <a:endParaRPr sz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63663A-792C-41E8-B025-184AD98EB507}" type="parTrans" cxnId="{88FCAF54-9628-494B-90E8-119682BF1365}">
      <dgm:prSet/>
      <dgm:spPr/>
      <dgm:t>
        <a:bodyPr/>
        <a:lstStyle/>
        <a:p>
          <a:endParaRPr/>
        </a:p>
      </dgm:t>
    </dgm:pt>
    <dgm:pt modelId="{29932466-5667-4F46-9873-49D4825CB40F}" type="sibTrans" cxnId="{88FCAF54-9628-494B-90E8-119682BF1365}">
      <dgm:prSet/>
      <dgm:spPr/>
      <dgm:t>
        <a:bodyPr/>
        <a:lstStyle/>
        <a:p>
          <a:endParaRPr/>
        </a:p>
      </dgm:t>
    </dgm:pt>
    <dgm:pt modelId="{2C1F0A24-D151-4FDC-9A84-3CA16F1B4120}">
      <dgm:prSet phldrT="[Text]" custT="1"/>
      <dgm:spPr>
        <a:noFill/>
        <a:ln>
          <a:solidFill>
            <a:srgbClr val="2AE6C7"/>
          </a:solidFill>
        </a:ln>
      </dgm:spPr>
      <dgm:t>
        <a:bodyPr/>
        <a:lstStyle/>
        <a:p>
          <a:pPr algn="l">
            <a:lnSpc>
              <a:spcPct val="150000"/>
            </a:lnSpc>
            <a:spcAft>
              <a:spcPts val="0"/>
            </a:spcAft>
          </a:pPr>
          <a:endParaRPr sz="10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AE8BCC-BCB0-4BAB-9723-991DC0F1EF8D}" type="parTrans" cxnId="{02BFAE75-F4B2-4F47-80E6-595A47DA6F07}">
      <dgm:prSet/>
      <dgm:spPr/>
      <dgm:t>
        <a:bodyPr/>
        <a:lstStyle/>
        <a:p>
          <a:endParaRPr/>
        </a:p>
      </dgm:t>
    </dgm:pt>
    <dgm:pt modelId="{2824C98E-D4F7-4DF0-922B-A6DA3CD8056B}" type="sibTrans" cxnId="{02BFAE75-F4B2-4F47-80E6-595A47DA6F07}">
      <dgm:prSet/>
      <dgm:spPr/>
      <dgm:t>
        <a:bodyPr/>
        <a:lstStyle/>
        <a:p>
          <a:endParaRPr/>
        </a:p>
      </dgm:t>
    </dgm:pt>
    <dgm:pt modelId="{65CE6689-E5C4-43F1-B736-F885216C7E07}">
      <dgm:prSet custT="1"/>
      <dgm:spPr>
        <a:noFill/>
      </dgm:spPr>
      <dgm:t>
        <a:bodyPr tIns="2520000" bIns="0" anchor="b" anchorCtr="0"/>
        <a:lstStyle/>
        <a:p>
          <a:pPr algn="r">
            <a:lnSpc>
              <a:spcPct val="150000"/>
            </a:lnSpc>
            <a:spcAft>
              <a:spcPts val="0"/>
            </a:spcAft>
            <a:defRPr sz="1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dirty="0" err="1"/>
            <a:t>Nedostatak</a:t>
          </a:r>
          <a:r>
            <a:rPr sz="1000" dirty="0"/>
            <a:t> </a:t>
          </a:r>
          <a:r>
            <a:rPr sz="1000" dirty="0" err="1"/>
            <a:t>povjerenja</a:t>
          </a:r>
          <a:r>
            <a:rPr sz="1000" dirty="0"/>
            <a:t> </a:t>
          </a:r>
          <a:r>
            <a:rPr sz="1000" dirty="0" err="1"/>
            <a:t>prema</a:t>
          </a:r>
          <a:r>
            <a:rPr sz="1000" dirty="0"/>
            <a:t> </a:t>
          </a:r>
          <a:r>
            <a:rPr lang="hr-HR" sz="1000" dirty="0"/>
            <a:t>JLS-ovima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22632-5CAA-4892-B886-0FCBB60620FB}" type="sibTrans" cxnId="{E5575B61-0A8D-431D-AF8E-8F66FE92D582}">
      <dgm:prSet/>
      <dgm:spPr/>
      <dgm:t>
        <a:bodyPr/>
        <a:lstStyle/>
        <a:p>
          <a:endParaRPr/>
        </a:p>
      </dgm:t>
    </dgm:pt>
    <dgm:pt modelId="{C7E3C477-E019-4E37-938A-6FF1BFFEE0D3}" type="parTrans" cxnId="{E5575B61-0A8D-431D-AF8E-8F66FE92D582}">
      <dgm:prSet/>
      <dgm:spPr/>
      <dgm:t>
        <a:bodyPr/>
        <a:lstStyle/>
        <a:p>
          <a:endParaRPr/>
        </a:p>
      </dgm:t>
    </dgm:pt>
    <dgm:pt modelId="{A2F7A6D2-BA3F-4B29-BE18-F259021ED377}">
      <dgm:prSet phldrT="[Text]" custT="1"/>
      <dgm:spPr>
        <a:noFill/>
      </dgm:spPr>
      <dgm:t>
        <a:bodyPr/>
        <a:lstStyle/>
        <a:p>
          <a:pPr algn="r">
            <a:lnSpc>
              <a:spcPct val="150000"/>
            </a:lnSpc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dirty="0" err="1"/>
            <a:t>Nedostatak</a:t>
          </a:r>
          <a:r>
            <a:rPr sz="1000" dirty="0"/>
            <a:t> </a:t>
          </a:r>
          <a:r>
            <a:rPr sz="1000" dirty="0" err="1"/>
            <a:t>financijske</a:t>
          </a:r>
          <a:r>
            <a:rPr sz="1000" dirty="0"/>
            <a:t> </a:t>
          </a:r>
          <a:r>
            <a:rPr sz="1000" dirty="0" err="1"/>
            <a:t>pismenosti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1FF252-4F89-414B-A3B8-5C27F77E089C}" type="sibTrans" cxnId="{4E2EA1BA-CFA7-476D-A595-53D188FD8E7E}">
      <dgm:prSet/>
      <dgm:spPr/>
      <dgm:t>
        <a:bodyPr/>
        <a:lstStyle/>
        <a:p>
          <a:endParaRPr/>
        </a:p>
      </dgm:t>
    </dgm:pt>
    <dgm:pt modelId="{CD57ADE1-5C6A-4554-89CB-C6EF1EC385F0}" type="parTrans" cxnId="{4E2EA1BA-CFA7-476D-A595-53D188FD8E7E}">
      <dgm:prSet/>
      <dgm:spPr/>
      <dgm:t>
        <a:bodyPr/>
        <a:lstStyle/>
        <a:p>
          <a:endParaRPr/>
        </a:p>
      </dgm:t>
    </dgm:pt>
    <dgm:pt modelId="{95E7EB3A-83DF-4E04-BBC8-85AE463B64C0}">
      <dgm:prSet phldrT="[Text]" custT="1"/>
      <dgm:spPr>
        <a:noFill/>
      </dgm:spPr>
      <dgm:t>
        <a:bodyPr/>
        <a:lstStyle/>
        <a:p>
          <a:pPr algn="r">
            <a:lnSpc>
              <a:spcPct val="150000"/>
            </a:lnSpc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dirty="0" err="1"/>
            <a:t>Nedostatak</a:t>
          </a:r>
          <a:r>
            <a:rPr sz="1000" dirty="0"/>
            <a:t> </a:t>
          </a:r>
          <a:r>
            <a:rPr sz="1000" dirty="0" err="1"/>
            <a:t>učinkovite</a:t>
          </a:r>
          <a:r>
            <a:rPr sz="1000" dirty="0"/>
            <a:t> </a:t>
          </a:r>
          <a:r>
            <a:rPr sz="1000" dirty="0" err="1"/>
            <a:t>komunikacije</a:t>
          </a:r>
          <a:r>
            <a:rPr sz="1000" dirty="0"/>
            <a:t> </a:t>
          </a:r>
          <a:r>
            <a:rPr sz="1000" dirty="0" err="1"/>
            <a:t>i</a:t>
          </a:r>
          <a:r>
            <a:rPr sz="1000" dirty="0"/>
            <a:t> </a:t>
          </a:r>
          <a:r>
            <a:rPr sz="1000" dirty="0" err="1"/>
            <a:t>izgradnje</a:t>
          </a:r>
          <a:r>
            <a:rPr sz="1000" dirty="0"/>
            <a:t> </a:t>
          </a:r>
          <a:r>
            <a:rPr sz="1000" dirty="0" err="1"/>
            <a:t>odnosa</a:t>
          </a:r>
          <a:r>
            <a:rPr sz="1000" dirty="0"/>
            <a:t> s </a:t>
          </a:r>
          <a:r>
            <a:rPr sz="1000" dirty="0" err="1"/>
            <a:t>lokalnim</a:t>
          </a:r>
          <a:r>
            <a:rPr sz="1000" dirty="0"/>
            <a:t> </a:t>
          </a:r>
          <a:r>
            <a:rPr sz="1000" dirty="0" err="1"/>
            <a:t>zajednicama</a:t>
          </a:r>
          <a:r>
            <a:rPr sz="1000" dirty="0"/>
            <a:t> </a:t>
          </a:r>
          <a:r>
            <a:rPr sz="1000" dirty="0" err="1"/>
            <a:t>i</a:t>
          </a:r>
          <a:r>
            <a:rPr sz="1000" dirty="0"/>
            <a:t> </a:t>
          </a:r>
          <a:r>
            <a:rPr lang="hr-HR" sz="1000" dirty="0"/>
            <a:t>JLS-ovima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253F03-32E1-40D2-96F4-68A9CC840719}" type="sibTrans" cxnId="{18B43934-3DAB-4C3A-8B82-AEDC2CD9A6D3}">
      <dgm:prSet/>
      <dgm:spPr/>
      <dgm:t>
        <a:bodyPr/>
        <a:lstStyle/>
        <a:p>
          <a:endParaRPr/>
        </a:p>
      </dgm:t>
    </dgm:pt>
    <dgm:pt modelId="{8DB32ACC-56CB-43DA-B788-B95AFBD7A7BF}" type="parTrans" cxnId="{18B43934-3DAB-4C3A-8B82-AEDC2CD9A6D3}">
      <dgm:prSet/>
      <dgm:spPr/>
      <dgm:t>
        <a:bodyPr/>
        <a:lstStyle/>
        <a:p>
          <a:endParaRPr/>
        </a:p>
      </dgm:t>
    </dgm:pt>
    <dgm:pt modelId="{DE69690D-78E3-4536-9D20-D32ACA4D1B43}">
      <dgm:prSet phldrT="[Text]" custT="1"/>
      <dgm:spPr>
        <a:noFill/>
      </dgm:spPr>
      <dgm:t>
        <a:bodyPr/>
        <a:lstStyle/>
        <a:p>
          <a:pPr algn="r">
            <a:lnSpc>
              <a:spcPct val="150000"/>
            </a:lnSpc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dirty="0" err="1"/>
            <a:t>Nedostatak</a:t>
          </a:r>
          <a:r>
            <a:rPr sz="1000" dirty="0"/>
            <a:t> </a:t>
          </a:r>
          <a:r>
            <a:rPr sz="1000" dirty="0" err="1"/>
            <a:t>prostora</a:t>
          </a:r>
          <a:r>
            <a:rPr sz="1000" dirty="0"/>
            <a:t> za </a:t>
          </a:r>
          <a:r>
            <a:rPr lang="hr-HR" sz="1000" dirty="0"/>
            <a:t>poslovanje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B31E6C-811F-41C4-AB50-3A8C58BF4E35}" type="sibTrans" cxnId="{E5609724-5C5C-4E55-93B5-692BC6FB6A92}">
      <dgm:prSet/>
      <dgm:spPr/>
      <dgm:t>
        <a:bodyPr/>
        <a:lstStyle/>
        <a:p>
          <a:endParaRPr/>
        </a:p>
      </dgm:t>
    </dgm:pt>
    <dgm:pt modelId="{1FAEC5D1-13E3-42E9-B9F3-1ED91307956C}" type="parTrans" cxnId="{E5609724-5C5C-4E55-93B5-692BC6FB6A92}">
      <dgm:prSet/>
      <dgm:spPr/>
      <dgm:t>
        <a:bodyPr/>
        <a:lstStyle/>
        <a:p>
          <a:endParaRPr/>
        </a:p>
      </dgm:t>
    </dgm:pt>
    <dgm:pt modelId="{5FA84AC2-AB06-4D14-8E1C-F485EFEC1623}">
      <dgm:prSet phldrT="[Text]" custT="1"/>
      <dgm:spPr>
        <a:noFill/>
      </dgm:spPr>
      <dgm:t>
        <a:bodyPr/>
        <a:lstStyle/>
        <a:p>
          <a:pPr algn="r">
            <a:lnSpc>
              <a:spcPct val="150000"/>
            </a:lnSpc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dirty="0" err="1"/>
            <a:t>Nedostatak</a:t>
          </a:r>
          <a:r>
            <a:rPr sz="1000" dirty="0"/>
            <a:t> </a:t>
          </a:r>
          <a:r>
            <a:rPr sz="1000" dirty="0" err="1"/>
            <a:t>ljudskih</a:t>
          </a:r>
          <a:r>
            <a:rPr sz="1000" dirty="0"/>
            <a:t> </a:t>
          </a:r>
          <a:r>
            <a:rPr lang="hr-HR" sz="1000" dirty="0"/>
            <a:t>resursa</a:t>
          </a:r>
          <a:r>
            <a:rPr sz="1000" dirty="0"/>
            <a:t>  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38389D-32E9-4311-9E19-47AEA1A07247}" type="sibTrans" cxnId="{A7FAFB4B-1FF6-4B3D-AC68-78119646F2FA}">
      <dgm:prSet/>
      <dgm:spPr/>
      <dgm:t>
        <a:bodyPr/>
        <a:lstStyle/>
        <a:p>
          <a:endParaRPr/>
        </a:p>
      </dgm:t>
    </dgm:pt>
    <dgm:pt modelId="{87492BD0-7942-4391-A747-09C9C439DFC4}" type="parTrans" cxnId="{A7FAFB4B-1FF6-4B3D-AC68-78119646F2FA}">
      <dgm:prSet/>
      <dgm:spPr/>
      <dgm:t>
        <a:bodyPr/>
        <a:lstStyle/>
        <a:p>
          <a:endParaRPr/>
        </a:p>
      </dgm:t>
    </dgm:pt>
    <dgm:pt modelId="{A802A428-5DCE-47EC-8D4C-A4775D8BC700}">
      <dgm:prSet phldrT="[Text]" custT="1"/>
      <dgm:spPr>
        <a:noFill/>
        <a:ln>
          <a:solidFill>
            <a:srgbClr val="2AE6C7"/>
          </a:solidFill>
        </a:ln>
      </dgm:spPr>
      <dgm:t>
        <a:bodyPr anchor="ctr"/>
        <a:lstStyle/>
        <a:p>
          <a:pPr algn="l">
            <a:lnSpc>
              <a:spcPct val="150000"/>
            </a:lnSpc>
            <a:spcAft>
              <a:spcPts val="0"/>
            </a:spcAft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dirty="0" err="1"/>
            <a:t>Podi</a:t>
          </a:r>
          <a:r>
            <a:rPr lang="hr-HR" sz="1000" dirty="0" err="1"/>
            <a:t>zanje</a:t>
          </a:r>
          <a:r>
            <a:rPr sz="1000" dirty="0"/>
            <a:t> </a:t>
          </a:r>
          <a:r>
            <a:rPr sz="1000" dirty="0" err="1"/>
            <a:t>svijest</a:t>
          </a:r>
          <a:r>
            <a:rPr lang="hr-HR" sz="1000" dirty="0"/>
            <a:t>i</a:t>
          </a:r>
          <a:r>
            <a:rPr sz="1000" dirty="0"/>
            <a:t> o </a:t>
          </a:r>
          <a:r>
            <a:rPr sz="1000" dirty="0" err="1"/>
            <a:t>energetskim</a:t>
          </a:r>
          <a:r>
            <a:rPr sz="1000" dirty="0"/>
            <a:t> </a:t>
          </a:r>
          <a:r>
            <a:rPr sz="1000" dirty="0" err="1"/>
            <a:t>zajednicama</a:t>
          </a:r>
          <a:r>
            <a:rPr sz="1000" dirty="0"/>
            <a:t> </a:t>
          </a:r>
          <a:r>
            <a:rPr sz="1000" dirty="0" err="1"/>
            <a:t>i</a:t>
          </a:r>
          <a:r>
            <a:rPr sz="1000" dirty="0"/>
            <a:t> </a:t>
          </a:r>
          <a:r>
            <a:rPr sz="1000" dirty="0" err="1"/>
            <a:t>uključ</a:t>
          </a:r>
          <a:r>
            <a:rPr lang="hr-HR" sz="1000" dirty="0" err="1"/>
            <a:t>ivanju</a:t>
          </a:r>
          <a:r>
            <a:rPr lang="hr-HR" sz="1000" dirty="0"/>
            <a:t> </a:t>
          </a:r>
          <a:r>
            <a:rPr sz="1000" dirty="0" err="1"/>
            <a:t>sv</a:t>
          </a:r>
          <a:r>
            <a:rPr lang="hr-HR" sz="1000" dirty="0"/>
            <a:t>ih</a:t>
          </a:r>
          <a:r>
            <a:rPr sz="1000" dirty="0"/>
            <a:t> </a:t>
          </a:r>
          <a:r>
            <a:rPr sz="1000" dirty="0" err="1"/>
            <a:t>skupin</a:t>
          </a:r>
          <a:r>
            <a:rPr lang="hr-HR" sz="1000" dirty="0"/>
            <a:t>a</a:t>
          </a:r>
          <a:r>
            <a:rPr sz="1000" dirty="0"/>
            <a:t> </a:t>
          </a:r>
          <a:r>
            <a:rPr sz="1000" dirty="0" err="1"/>
            <a:t>zajednice</a:t>
          </a:r>
          <a:r>
            <a:rPr sz="1000" dirty="0"/>
            <a:t> </a:t>
          </a:r>
          <a:r>
            <a:rPr sz="1000" dirty="0" err="1"/>
            <a:t>i</a:t>
          </a:r>
          <a:r>
            <a:rPr sz="1000" dirty="0"/>
            <a:t> </a:t>
          </a:r>
          <a:r>
            <a:rPr sz="1000" dirty="0" err="1"/>
            <a:t>cijelu</a:t>
          </a:r>
          <a:r>
            <a:rPr sz="1000" dirty="0"/>
            <a:t> </a:t>
          </a:r>
          <a:r>
            <a:rPr sz="1000" dirty="0" err="1"/>
            <a:t>lokalnu</a:t>
          </a:r>
          <a:r>
            <a:rPr sz="1000" dirty="0"/>
            <a:t> </a:t>
          </a:r>
          <a:r>
            <a:rPr sz="1000" dirty="0" err="1"/>
            <a:t>zajednicu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F4CB5-A9F4-4493-8646-415A96E3C8A0}" type="sibTrans" cxnId="{BD9F5B50-521D-4461-87E5-B5A9390B73E6}">
      <dgm:prSet/>
      <dgm:spPr/>
      <dgm:t>
        <a:bodyPr/>
        <a:lstStyle/>
        <a:p>
          <a:endParaRPr/>
        </a:p>
      </dgm:t>
    </dgm:pt>
    <dgm:pt modelId="{3FE0DE14-23A5-4F28-9621-7C7C42ABE20F}" type="parTrans" cxnId="{BD9F5B50-521D-4461-87E5-B5A9390B73E6}">
      <dgm:prSet/>
      <dgm:spPr/>
      <dgm:t>
        <a:bodyPr/>
        <a:lstStyle/>
        <a:p>
          <a:endParaRPr/>
        </a:p>
      </dgm:t>
    </dgm:pt>
    <dgm:pt modelId="{E833894B-7A8F-4B3E-840C-590D589329A0}">
      <dgm:prSet phldrT="[Text]" custT="1"/>
      <dgm:spPr>
        <a:noFill/>
        <a:ln>
          <a:solidFill>
            <a:srgbClr val="2AE6C7"/>
          </a:solidFill>
        </a:ln>
      </dgm:spPr>
      <dgm:t>
        <a:bodyPr/>
        <a:lstStyle/>
        <a:p>
          <a:pPr algn="l">
            <a:lnSpc>
              <a:spcPct val="150000"/>
            </a:lnSpc>
            <a:spcAft>
              <a:spcPts val="0"/>
            </a:spcAft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dirty="0" err="1"/>
            <a:t>Poticanje</a:t>
          </a:r>
          <a:r>
            <a:rPr sz="1000" dirty="0"/>
            <a:t> </a:t>
          </a:r>
          <a:r>
            <a:rPr sz="1000" dirty="0" err="1"/>
            <a:t>povjerenja</a:t>
          </a:r>
          <a:r>
            <a:rPr sz="1000" dirty="0"/>
            <a:t> </a:t>
          </a:r>
          <a:r>
            <a:rPr sz="1000" dirty="0" err="1"/>
            <a:t>između</a:t>
          </a:r>
          <a:r>
            <a:rPr sz="1000" dirty="0"/>
            <a:t> </a:t>
          </a:r>
          <a:r>
            <a:rPr lang="hr-HR" sz="1000" dirty="0"/>
            <a:t>JLS-a</a:t>
          </a:r>
          <a:r>
            <a:rPr sz="1000" dirty="0"/>
            <a:t> </a:t>
          </a:r>
          <a:r>
            <a:rPr sz="1000" dirty="0" err="1"/>
            <a:t>i</a:t>
          </a:r>
          <a:r>
            <a:rPr sz="1000" dirty="0"/>
            <a:t> </a:t>
          </a:r>
          <a:r>
            <a:rPr sz="1000" dirty="0" err="1"/>
            <a:t>lokalnih</a:t>
          </a:r>
          <a:r>
            <a:rPr sz="1000" dirty="0"/>
            <a:t> </a:t>
          </a:r>
          <a:r>
            <a:rPr sz="1000" dirty="0" err="1"/>
            <a:t>građana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F0251A-2C35-4A7A-88A6-36C0E0FF9BA8}" type="sibTrans" cxnId="{00506C94-286B-4312-A352-64E7BF36D001}">
      <dgm:prSet/>
      <dgm:spPr/>
      <dgm:t>
        <a:bodyPr/>
        <a:lstStyle/>
        <a:p>
          <a:endParaRPr/>
        </a:p>
      </dgm:t>
    </dgm:pt>
    <dgm:pt modelId="{2545F0BA-E86E-42B6-BD2E-6E22D2B4CF72}" type="parTrans" cxnId="{00506C94-286B-4312-A352-64E7BF36D001}">
      <dgm:prSet/>
      <dgm:spPr/>
      <dgm:t>
        <a:bodyPr/>
        <a:lstStyle/>
        <a:p>
          <a:endParaRPr/>
        </a:p>
      </dgm:t>
    </dgm:pt>
    <dgm:pt modelId="{55F10639-7CBC-4651-9D1B-43CD289872CD}">
      <dgm:prSet phldrT="[Text]" custT="1"/>
      <dgm:spPr>
        <a:ln>
          <a:solidFill>
            <a:srgbClr val="FFC000"/>
          </a:solidFill>
        </a:ln>
      </dgm:spPr>
      <dgm:t>
        <a:bodyPr anchor="t"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dirty="0" err="1"/>
            <a:t>Razvoj</a:t>
          </a:r>
          <a:r>
            <a:rPr sz="1000" dirty="0"/>
            <a:t> </a:t>
          </a:r>
          <a:r>
            <a:rPr sz="1000" dirty="0" err="1"/>
            <a:t>projekata</a:t>
          </a:r>
          <a:r>
            <a:rPr sz="1000" dirty="0"/>
            <a:t> </a:t>
          </a:r>
          <a:r>
            <a:rPr sz="1000" dirty="0" err="1"/>
            <a:t>obnovljivih</a:t>
          </a:r>
          <a:r>
            <a:rPr sz="1000" dirty="0"/>
            <a:t> </a:t>
          </a:r>
          <a:r>
            <a:rPr sz="1000" dirty="0" err="1"/>
            <a:t>izvora</a:t>
          </a:r>
          <a:r>
            <a:rPr sz="1000" dirty="0"/>
            <a:t> </a:t>
          </a:r>
          <a:r>
            <a:rPr sz="1000" dirty="0" err="1"/>
            <a:t>energije</a:t>
          </a:r>
          <a:r>
            <a:rPr sz="1000" dirty="0"/>
            <a:t> s </a:t>
          </a:r>
          <a:r>
            <a:rPr lang="hr-HR" sz="1000" dirty="0"/>
            <a:t>naglaskom</a:t>
          </a:r>
          <a:r>
            <a:rPr sz="1000" dirty="0"/>
            <a:t> </a:t>
          </a:r>
          <a:r>
            <a:rPr sz="1000" dirty="0" err="1"/>
            <a:t>na</a:t>
          </a:r>
          <a:r>
            <a:rPr sz="1000" dirty="0"/>
            <a:t> </a:t>
          </a:r>
          <a:r>
            <a:rPr sz="1000" dirty="0" err="1"/>
            <a:t>zaštitu</a:t>
          </a:r>
          <a:r>
            <a:rPr sz="1000" dirty="0"/>
            <a:t> </a:t>
          </a:r>
          <a:r>
            <a:rPr sz="1000" dirty="0" err="1"/>
            <a:t>okoliša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9D53F2-5245-41EC-94AB-D55C31FBAB18}" type="sibTrans" cxnId="{94469C8E-3466-478E-99B3-328662A6CEB3}">
      <dgm:prSet/>
      <dgm:spPr/>
      <dgm:t>
        <a:bodyPr/>
        <a:lstStyle/>
        <a:p>
          <a:endParaRPr/>
        </a:p>
      </dgm:t>
    </dgm:pt>
    <dgm:pt modelId="{DC0B93A8-45D4-4F10-954F-6C5838314883}" type="parTrans" cxnId="{94469C8E-3466-478E-99B3-328662A6CEB3}">
      <dgm:prSet/>
      <dgm:spPr/>
      <dgm:t>
        <a:bodyPr/>
        <a:lstStyle/>
        <a:p>
          <a:endParaRPr/>
        </a:p>
      </dgm:t>
    </dgm:pt>
    <dgm:pt modelId="{0B6442BF-C25D-48CB-9556-6688FB2441B6}">
      <dgm:prSet phldrT="[Text]" custT="1"/>
      <dgm:spPr>
        <a:ln>
          <a:solidFill>
            <a:srgbClr val="FFC000"/>
          </a:solidFill>
        </a:ln>
      </dgm:spPr>
      <dgm:t>
        <a:bodyPr anchor="t"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hr-HR" sz="1000" dirty="0"/>
            <a:t>Pristup drugim energetskim zajednicama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360141-CE96-427F-A052-5D453B47F2AD}" type="sibTrans" cxnId="{A1EEC74E-04EE-420B-9516-5A8B61CA0988}">
      <dgm:prSet/>
      <dgm:spPr/>
      <dgm:t>
        <a:bodyPr/>
        <a:lstStyle/>
        <a:p>
          <a:endParaRPr/>
        </a:p>
      </dgm:t>
    </dgm:pt>
    <dgm:pt modelId="{A785151E-58FF-48F6-AECE-4669EC3C0480}" type="parTrans" cxnId="{A1EEC74E-04EE-420B-9516-5A8B61CA0988}">
      <dgm:prSet/>
      <dgm:spPr/>
      <dgm:t>
        <a:bodyPr/>
        <a:lstStyle/>
        <a:p>
          <a:endParaRPr/>
        </a:p>
      </dgm:t>
    </dgm:pt>
    <dgm:pt modelId="{AF3EE62B-96AB-43C6-A7E6-163115DE8A83}">
      <dgm:prSet phldrT="[Text]" custT="1"/>
      <dgm:spPr>
        <a:ln>
          <a:solidFill>
            <a:srgbClr val="FFC000"/>
          </a:solidFill>
        </a:ln>
      </dgm:spPr>
      <dgm:t>
        <a:bodyPr anchor="t"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dirty="0" err="1"/>
            <a:t>Mreža</a:t>
          </a:r>
          <a:r>
            <a:rPr sz="1000" dirty="0"/>
            <a:t> </a:t>
          </a:r>
          <a:r>
            <a:rPr lang="hr-HR" sz="1000" dirty="0"/>
            <a:t>podupiratelja </a:t>
          </a:r>
          <a:r>
            <a:rPr sz="1000" dirty="0" err="1"/>
            <a:t>i</a:t>
          </a:r>
          <a:r>
            <a:rPr sz="1000" dirty="0"/>
            <a:t> </a:t>
          </a:r>
          <a:r>
            <a:rPr sz="1000" dirty="0" err="1"/>
            <a:t>volontera</a:t>
          </a:r>
          <a:r>
            <a:rPr sz="1000" dirty="0"/>
            <a:t> 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A685E6-8596-43C9-98B0-17A703B24998}" type="sibTrans" cxnId="{D16EAFCD-ECC3-4D62-9902-8B6BD0DA61CC}">
      <dgm:prSet/>
      <dgm:spPr/>
      <dgm:t>
        <a:bodyPr/>
        <a:lstStyle/>
        <a:p>
          <a:endParaRPr/>
        </a:p>
      </dgm:t>
    </dgm:pt>
    <dgm:pt modelId="{CB4643D6-CFEA-4DF1-A361-DC19FCB90773}" type="parTrans" cxnId="{D16EAFCD-ECC3-4D62-9902-8B6BD0DA61CC}">
      <dgm:prSet/>
      <dgm:spPr/>
      <dgm:t>
        <a:bodyPr/>
        <a:lstStyle/>
        <a:p>
          <a:endParaRPr/>
        </a:p>
      </dgm:t>
    </dgm:pt>
    <dgm:pt modelId="{11A5B297-E2ED-4859-8487-CC4DA2BA5C1E}">
      <dgm:prSet custT="1"/>
      <dgm:spPr/>
      <dgm:t>
        <a:bodyPr anchor="t"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hr-HR" sz="1000" dirty="0"/>
            <a:t>P</a:t>
          </a:r>
          <a:r>
            <a:rPr sz="1000" dirty="0" err="1"/>
            <a:t>artnerstva</a:t>
          </a:r>
          <a:r>
            <a:rPr sz="1000" dirty="0"/>
            <a:t> s </a:t>
          </a:r>
          <a:r>
            <a:rPr sz="1000" dirty="0" err="1"/>
            <a:t>lokalnim</a:t>
          </a:r>
          <a:r>
            <a:rPr sz="1000" dirty="0"/>
            <a:t> </a:t>
          </a:r>
          <a:r>
            <a:rPr sz="1000" dirty="0" err="1"/>
            <a:t>poduzećima</a:t>
          </a:r>
          <a:r>
            <a:rPr sz="1000" dirty="0"/>
            <a:t> </a:t>
          </a:r>
          <a:r>
            <a:rPr sz="1000" dirty="0" err="1"/>
            <a:t>i</a:t>
          </a:r>
          <a:r>
            <a:rPr sz="1000" dirty="0"/>
            <a:t> </a:t>
          </a:r>
          <a:r>
            <a:rPr sz="1000" dirty="0" err="1"/>
            <a:t>organizacijama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1D15D4-4DEC-4CCC-B6F1-4AB0E3A5BDED}" type="sibTrans" cxnId="{A7C9B02F-0989-419B-BF95-853880643F04}">
      <dgm:prSet/>
      <dgm:spPr/>
      <dgm:t>
        <a:bodyPr/>
        <a:lstStyle/>
        <a:p>
          <a:endParaRPr/>
        </a:p>
      </dgm:t>
    </dgm:pt>
    <dgm:pt modelId="{055E8FE8-F6F9-479D-B763-136CCB297935}" type="parTrans" cxnId="{A7C9B02F-0989-419B-BF95-853880643F04}">
      <dgm:prSet/>
      <dgm:spPr/>
      <dgm:t>
        <a:bodyPr/>
        <a:lstStyle/>
        <a:p>
          <a:endParaRPr/>
        </a:p>
      </dgm:t>
    </dgm:pt>
    <dgm:pt modelId="{85F619FC-085E-4930-857F-0815178CD7D9}">
      <dgm:prSet custT="1"/>
      <dgm:spPr/>
      <dgm:t>
        <a:bodyPr anchor="t"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dirty="0" err="1"/>
            <a:t>Poveća</a:t>
          </a:r>
          <a:r>
            <a:rPr lang="hr-HR" sz="1000" dirty="0"/>
            <a:t>nje</a:t>
          </a:r>
          <a:r>
            <a:rPr sz="1000" dirty="0"/>
            <a:t> </a:t>
          </a:r>
          <a:r>
            <a:rPr sz="1000" dirty="0" err="1"/>
            <a:t>društveno</a:t>
          </a:r>
          <a:r>
            <a:rPr lang="hr-HR" sz="1000" dirty="0"/>
            <a:t>g</a:t>
          </a:r>
          <a:r>
            <a:rPr sz="1000" dirty="0"/>
            <a:t> </a:t>
          </a:r>
          <a:r>
            <a:rPr sz="1000" dirty="0" err="1"/>
            <a:t>prihvaćanj</a:t>
          </a:r>
          <a:r>
            <a:rPr lang="hr-HR" sz="1000" dirty="0"/>
            <a:t>a</a:t>
          </a:r>
          <a:r>
            <a:rPr sz="1000" dirty="0"/>
            <a:t> </a:t>
          </a:r>
          <a:r>
            <a:rPr sz="1000" dirty="0" err="1"/>
            <a:t>obnovljivih</a:t>
          </a:r>
          <a:r>
            <a:rPr sz="1000" dirty="0"/>
            <a:t> </a:t>
          </a:r>
          <a:r>
            <a:rPr sz="1000" dirty="0" err="1"/>
            <a:t>izvora</a:t>
          </a:r>
          <a:r>
            <a:rPr sz="1000" dirty="0"/>
            <a:t> </a:t>
          </a:r>
          <a:r>
            <a:rPr sz="1000" dirty="0" err="1"/>
            <a:t>energije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EBC478-5147-4E57-8AE7-A891829A6C15}" type="sibTrans" cxnId="{5F3ED7E0-4F42-480B-A9E5-5C6E6F75B341}">
      <dgm:prSet/>
      <dgm:spPr/>
      <dgm:t>
        <a:bodyPr/>
        <a:lstStyle/>
        <a:p>
          <a:endParaRPr/>
        </a:p>
      </dgm:t>
    </dgm:pt>
    <dgm:pt modelId="{37D676FA-828F-4BEB-B1F2-7BE9599D31F3}" type="parTrans" cxnId="{5F3ED7E0-4F42-480B-A9E5-5C6E6F75B341}">
      <dgm:prSet/>
      <dgm:spPr/>
      <dgm:t>
        <a:bodyPr/>
        <a:lstStyle/>
        <a:p>
          <a:endParaRPr/>
        </a:p>
      </dgm:t>
    </dgm:pt>
    <dgm:pt modelId="{7B5E10DC-386D-41C6-894D-8E08726A1834}">
      <dgm:prSet custT="1"/>
      <dgm:spPr/>
      <dgm:t>
        <a:bodyPr anchor="t"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dirty="0" err="1"/>
            <a:t>Ublažavanje</a:t>
          </a:r>
          <a:r>
            <a:rPr sz="1000" dirty="0"/>
            <a:t> </a:t>
          </a:r>
          <a:r>
            <a:rPr sz="1000" dirty="0" err="1"/>
            <a:t>energetskog</a:t>
          </a:r>
          <a:r>
            <a:rPr sz="1000" dirty="0"/>
            <a:t> </a:t>
          </a:r>
          <a:r>
            <a:rPr sz="1000" dirty="0" err="1"/>
            <a:t>siromaštva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41F9AA-AB10-443F-8336-203FBD3352AE}" type="sibTrans" cxnId="{486F6B91-645D-4521-A92B-5DA606968964}">
      <dgm:prSet/>
      <dgm:spPr/>
      <dgm:t>
        <a:bodyPr/>
        <a:lstStyle/>
        <a:p>
          <a:endParaRPr/>
        </a:p>
      </dgm:t>
    </dgm:pt>
    <dgm:pt modelId="{55897257-BAB2-40EE-A538-0F858DC9EA43}" type="parTrans" cxnId="{486F6B91-645D-4521-A92B-5DA606968964}">
      <dgm:prSet/>
      <dgm:spPr/>
      <dgm:t>
        <a:bodyPr/>
        <a:lstStyle/>
        <a:p>
          <a:endParaRPr/>
        </a:p>
      </dgm:t>
    </dgm:pt>
    <dgm:pt modelId="{AF537974-B92E-4367-B1D8-68E76BF5DEBF}">
      <dgm:prSet phldrT="[Text]" custT="1"/>
      <dgm:spPr>
        <a:noFill/>
        <a:ln>
          <a:solidFill>
            <a:srgbClr val="ED237A"/>
          </a:solidFill>
        </a:ln>
      </dgm:spPr>
      <dgm:t>
        <a:bodyPr tIns="2520000" bIns="0" anchor="b" anchorCtr="0"/>
        <a:lstStyle/>
        <a:p>
          <a:pPr algn="r">
            <a:lnSpc>
              <a:spcPct val="150000"/>
            </a:lnSpc>
            <a:spcAft>
              <a:spcPts val="0"/>
            </a:spcAft>
            <a:defRPr sz="1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dirty="0" err="1"/>
            <a:t>Nedostatak</a:t>
          </a:r>
          <a:r>
            <a:rPr sz="1000" dirty="0"/>
            <a:t> </a:t>
          </a:r>
          <a:r>
            <a:rPr sz="1000" dirty="0" err="1"/>
            <a:t>lokalne</a:t>
          </a:r>
          <a:r>
            <a:rPr sz="1000" dirty="0"/>
            <a:t> </a:t>
          </a:r>
          <a:r>
            <a:rPr sz="1000" dirty="0" err="1"/>
            <a:t>i</a:t>
          </a:r>
          <a:r>
            <a:rPr sz="1000" dirty="0"/>
            <a:t>/</a:t>
          </a:r>
          <a:r>
            <a:rPr sz="1000" dirty="0" err="1"/>
            <a:t>ili</a:t>
          </a:r>
          <a:r>
            <a:rPr sz="1000" dirty="0"/>
            <a:t> </a:t>
          </a:r>
          <a:r>
            <a:rPr sz="1000" dirty="0" err="1"/>
            <a:t>regionalne</a:t>
          </a:r>
          <a:r>
            <a:rPr sz="1000" dirty="0"/>
            <a:t> </a:t>
          </a:r>
          <a:r>
            <a:rPr sz="1000" dirty="0" err="1"/>
            <a:t>politike</a:t>
          </a:r>
          <a:r>
            <a:rPr sz="1000" dirty="0"/>
            <a:t> </a:t>
          </a:r>
          <a:r>
            <a:rPr lang="hr-HR" sz="1000" dirty="0"/>
            <a:t>te</a:t>
          </a:r>
          <a:r>
            <a:rPr sz="1000" dirty="0"/>
            <a:t> program</a:t>
          </a:r>
          <a:r>
            <a:rPr lang="hr-HR" sz="1000" dirty="0"/>
            <a:t>a</a:t>
          </a:r>
          <a:r>
            <a:rPr sz="1000" dirty="0"/>
            <a:t> </a:t>
          </a:r>
          <a:r>
            <a:rPr sz="1000" dirty="0" err="1"/>
            <a:t>potpore</a:t>
          </a:r>
          <a:r>
            <a:rPr sz="1000" dirty="0"/>
            <a:t> za </a:t>
          </a:r>
          <a:r>
            <a:rPr sz="1000" dirty="0" err="1"/>
            <a:t>energetske</a:t>
          </a:r>
          <a:r>
            <a:rPr sz="1000" dirty="0"/>
            <a:t> </a:t>
          </a:r>
          <a:r>
            <a:rPr sz="1000" dirty="0" err="1"/>
            <a:t>projekte</a:t>
          </a:r>
          <a:r>
            <a:rPr sz="1000" dirty="0"/>
            <a:t> </a:t>
          </a:r>
          <a:r>
            <a:rPr lang="hr-HR" sz="1000" dirty="0"/>
            <a:t>z</a:t>
          </a:r>
          <a:r>
            <a:rPr sz="1000" dirty="0" err="1"/>
            <a:t>ajednice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241AA7-E77E-4819-A32C-09C3E0ED189A}" type="parTrans" cxnId="{D1688E0D-5F13-4F74-99C6-5E3D642C5D11}">
      <dgm:prSet/>
      <dgm:spPr/>
      <dgm:t>
        <a:bodyPr/>
        <a:lstStyle/>
        <a:p>
          <a:endParaRPr/>
        </a:p>
      </dgm:t>
    </dgm:pt>
    <dgm:pt modelId="{D0E6B2A5-C92C-42A9-B9D5-99F9AFA6EA40}" type="sibTrans" cxnId="{D1688E0D-5F13-4F74-99C6-5E3D642C5D11}">
      <dgm:prSet/>
      <dgm:spPr/>
      <dgm:t>
        <a:bodyPr/>
        <a:lstStyle/>
        <a:p>
          <a:endParaRPr/>
        </a:p>
      </dgm:t>
    </dgm:pt>
    <dgm:pt modelId="{C12C6F17-4DAE-4375-A6F6-C699F0FDC5B6}">
      <dgm:prSet phldrT="[Text]" custT="1"/>
      <dgm:spPr>
        <a:noFill/>
        <a:ln>
          <a:solidFill>
            <a:srgbClr val="ED237A"/>
          </a:solidFill>
        </a:ln>
      </dgm:spPr>
      <dgm:t>
        <a:bodyPr tIns="2520000" bIns="0" anchor="b" anchorCtr="0"/>
        <a:lstStyle/>
        <a:p>
          <a:pPr algn="r">
            <a:lnSpc>
              <a:spcPct val="100000"/>
            </a:lnSpc>
            <a:spcAft>
              <a:spcPct val="15000"/>
            </a:spcAft>
          </a:pP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051C4D-AF68-4501-80F7-EA972BDD7373}" type="parTrans" cxnId="{DA385418-F4FE-478D-8203-0594BC9CDD4C}">
      <dgm:prSet/>
      <dgm:spPr/>
      <dgm:t>
        <a:bodyPr/>
        <a:lstStyle/>
        <a:p>
          <a:endParaRPr/>
        </a:p>
      </dgm:t>
    </dgm:pt>
    <dgm:pt modelId="{3407B042-43DC-42E2-8CF6-18A21FC9D8F4}" type="sibTrans" cxnId="{DA385418-F4FE-478D-8203-0594BC9CDD4C}">
      <dgm:prSet/>
      <dgm:spPr/>
      <dgm:t>
        <a:bodyPr/>
        <a:lstStyle/>
        <a:p>
          <a:endParaRPr/>
        </a:p>
      </dgm:t>
    </dgm:pt>
    <dgm:pt modelId="{392EC931-6C2B-4A69-913F-2EB170A879ED}">
      <dgm:prSet custT="1"/>
      <dgm:spPr>
        <a:noFill/>
      </dgm:spPr>
      <dgm:t>
        <a:bodyPr tIns="2520000" bIns="0" anchor="b" anchorCtr="0"/>
        <a:lstStyle/>
        <a:p>
          <a:pPr algn="r">
            <a:lnSpc>
              <a:spcPct val="150000"/>
            </a:lnSpc>
            <a:spcAft>
              <a:spcPts val="0"/>
            </a:spcAft>
            <a:defRPr sz="1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dirty="0" err="1"/>
            <a:t>Nedostatak</a:t>
          </a:r>
          <a:r>
            <a:rPr sz="1000" dirty="0"/>
            <a:t> </a:t>
          </a:r>
          <a:r>
            <a:rPr sz="1000" dirty="0" err="1"/>
            <a:t>političke</a:t>
          </a:r>
          <a:r>
            <a:rPr sz="1000" dirty="0"/>
            <a:t> </a:t>
          </a:r>
          <a:r>
            <a:rPr sz="1000" dirty="0" err="1"/>
            <a:t>vizije</a:t>
          </a:r>
          <a:r>
            <a:rPr sz="1000" dirty="0"/>
            <a:t> za </a:t>
          </a:r>
          <a:r>
            <a:rPr sz="1000" dirty="0" err="1"/>
            <a:t>energetske</a:t>
          </a:r>
          <a:r>
            <a:rPr sz="1000" dirty="0"/>
            <a:t> </a:t>
          </a:r>
          <a:r>
            <a:rPr sz="1000" dirty="0" err="1"/>
            <a:t>projekte</a:t>
          </a:r>
          <a:r>
            <a:rPr sz="1000" dirty="0"/>
            <a:t> u </a:t>
          </a:r>
          <a:r>
            <a:rPr sz="1000" dirty="0" err="1"/>
            <a:t>zajednici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D1A358-7E1D-4A99-BB18-D6F9EC4565B9}" type="parTrans" cxnId="{F1E62500-EEF9-4709-9442-1F28B4D9B22E}">
      <dgm:prSet/>
      <dgm:spPr/>
      <dgm:t>
        <a:bodyPr/>
        <a:lstStyle/>
        <a:p>
          <a:endParaRPr/>
        </a:p>
      </dgm:t>
    </dgm:pt>
    <dgm:pt modelId="{BDF0C583-A108-49AF-A139-F50E782EE441}" type="sibTrans" cxnId="{F1E62500-EEF9-4709-9442-1F28B4D9B22E}">
      <dgm:prSet/>
      <dgm:spPr/>
      <dgm:t>
        <a:bodyPr/>
        <a:lstStyle/>
        <a:p>
          <a:endParaRPr/>
        </a:p>
      </dgm:t>
    </dgm:pt>
    <dgm:pt modelId="{5FDDA0EF-EA22-4E92-828A-05862BF520DD}">
      <dgm:prSet custT="1"/>
      <dgm:spPr>
        <a:noFill/>
      </dgm:spPr>
      <dgm:t>
        <a:bodyPr tIns="2520000" bIns="0" anchor="b" anchorCtr="0"/>
        <a:lstStyle/>
        <a:p>
          <a:pPr algn="r">
            <a:lnSpc>
              <a:spcPct val="150000"/>
            </a:lnSpc>
            <a:spcAft>
              <a:spcPts val="0"/>
            </a:spcAft>
            <a:defRPr sz="1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dirty="0" err="1"/>
            <a:t>Nedostatak</a:t>
          </a:r>
          <a:r>
            <a:rPr sz="1000" dirty="0"/>
            <a:t> </a:t>
          </a:r>
          <a:r>
            <a:rPr sz="1000" dirty="0" err="1"/>
            <a:t>znanja</a:t>
          </a:r>
          <a:r>
            <a:rPr sz="1000" dirty="0"/>
            <a:t>, </a:t>
          </a:r>
          <a:r>
            <a:rPr sz="1000" dirty="0" err="1"/>
            <a:t>vještina</a:t>
          </a:r>
          <a:r>
            <a:rPr sz="1000" dirty="0"/>
            <a:t> </a:t>
          </a:r>
          <a:r>
            <a:rPr sz="1000" dirty="0" err="1"/>
            <a:t>i</a:t>
          </a:r>
          <a:r>
            <a:rPr sz="1000" dirty="0"/>
            <a:t> </a:t>
          </a:r>
          <a:r>
            <a:rPr sz="1000" dirty="0" err="1"/>
            <a:t>stručnosti</a:t>
          </a:r>
          <a:r>
            <a:rPr sz="1000" dirty="0"/>
            <a:t> za </a:t>
          </a:r>
          <a:r>
            <a:rPr sz="1000" dirty="0" err="1"/>
            <a:t>razvoj</a:t>
          </a:r>
          <a:r>
            <a:rPr sz="1000" dirty="0"/>
            <a:t> </a:t>
          </a:r>
          <a:r>
            <a:rPr sz="1000" dirty="0" err="1"/>
            <a:t>ili</a:t>
          </a:r>
          <a:r>
            <a:rPr sz="1000" dirty="0"/>
            <a:t> </a:t>
          </a:r>
          <a:r>
            <a:rPr sz="1000" dirty="0" err="1"/>
            <a:t>potporu</a:t>
          </a:r>
          <a:r>
            <a:rPr sz="1000" dirty="0"/>
            <a:t> </a:t>
          </a:r>
          <a:r>
            <a:rPr sz="1000" dirty="0" err="1"/>
            <a:t>energetskim</a:t>
          </a:r>
          <a:r>
            <a:rPr sz="1000" dirty="0"/>
            <a:t> </a:t>
          </a:r>
          <a:r>
            <a:rPr sz="1000" dirty="0" err="1"/>
            <a:t>projektima</a:t>
          </a:r>
          <a:r>
            <a:rPr sz="1000" dirty="0"/>
            <a:t> </a:t>
          </a:r>
          <a:r>
            <a:rPr sz="1000" dirty="0" err="1"/>
            <a:t>zajednice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C84C82-FE1A-42AC-BA15-E9A3EEF9E503}" type="parTrans" cxnId="{318D0D37-76D3-4B14-8423-BECB35A36A24}">
      <dgm:prSet/>
      <dgm:spPr/>
      <dgm:t>
        <a:bodyPr/>
        <a:lstStyle/>
        <a:p>
          <a:endParaRPr/>
        </a:p>
      </dgm:t>
    </dgm:pt>
    <dgm:pt modelId="{6D7D8AC1-847B-49C8-93CC-391F520DB25C}" type="sibTrans" cxnId="{318D0D37-76D3-4B14-8423-BECB35A36A24}">
      <dgm:prSet/>
      <dgm:spPr/>
      <dgm:t>
        <a:bodyPr/>
        <a:lstStyle/>
        <a:p>
          <a:endParaRPr/>
        </a:p>
      </dgm:t>
    </dgm:pt>
    <dgm:pt modelId="{D9B92ED4-6A19-49B5-B7F6-9765C28BAA37}">
      <dgm:prSet custT="1"/>
      <dgm:spPr>
        <a:noFill/>
      </dgm:spPr>
      <dgm:t>
        <a:bodyPr tIns="2520000" bIns="0" anchor="b" anchorCtr="0"/>
        <a:lstStyle/>
        <a:p>
          <a:pPr algn="r">
            <a:lnSpc>
              <a:spcPct val="150000"/>
            </a:lnSpc>
            <a:spcAft>
              <a:spcPts val="0"/>
            </a:spcAft>
            <a:defRPr sz="1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dirty="0" err="1"/>
            <a:t>Nedostatak</a:t>
          </a:r>
          <a:r>
            <a:rPr sz="1000" dirty="0"/>
            <a:t> </a:t>
          </a:r>
          <a:r>
            <a:rPr sz="1000" dirty="0" err="1"/>
            <a:t>ljudskih</a:t>
          </a:r>
          <a:r>
            <a:rPr sz="1000" dirty="0"/>
            <a:t> </a:t>
          </a:r>
          <a:r>
            <a:rPr sz="1000" dirty="0" err="1"/>
            <a:t>resursa</a:t>
          </a:r>
          <a:r>
            <a:rPr lang="hr-HR" sz="1000" dirty="0"/>
            <a:t> ili </a:t>
          </a:r>
          <a:r>
            <a:rPr sz="1000" dirty="0" err="1"/>
            <a:t>kvalificiranog</a:t>
          </a:r>
          <a:r>
            <a:rPr sz="1000" dirty="0"/>
            <a:t> </a:t>
          </a:r>
          <a:r>
            <a:rPr sz="1000" dirty="0" err="1"/>
            <a:t>osoblja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C55153-AC5C-40A0-BBB3-7E372171C6A4}" type="parTrans" cxnId="{F98BEAD0-8C58-4AAB-9FA8-56CA61EABF03}">
      <dgm:prSet/>
      <dgm:spPr/>
      <dgm:t>
        <a:bodyPr/>
        <a:lstStyle/>
        <a:p>
          <a:endParaRPr/>
        </a:p>
      </dgm:t>
    </dgm:pt>
    <dgm:pt modelId="{7579B8C1-DB7F-47F6-BAC7-7A4D3D789F9E}" type="sibTrans" cxnId="{F98BEAD0-8C58-4AAB-9FA8-56CA61EABF03}">
      <dgm:prSet/>
      <dgm:spPr/>
      <dgm:t>
        <a:bodyPr/>
        <a:lstStyle/>
        <a:p>
          <a:endParaRPr/>
        </a:p>
      </dgm:t>
    </dgm:pt>
    <dgm:pt modelId="{25EEB832-5331-47F6-A7AA-BADA44B84064}">
      <dgm:prSet phldrT="[Text]" custT="1"/>
      <dgm:spPr>
        <a:noFill/>
        <a:ln>
          <a:solidFill>
            <a:srgbClr val="2AE6C7"/>
          </a:solidFill>
        </a:ln>
      </dgm:spPr>
      <dgm:t>
        <a:bodyPr anchor="ctr"/>
        <a:lstStyle/>
        <a:p>
          <a:pPr algn="l">
            <a:lnSpc>
              <a:spcPct val="150000"/>
            </a:lnSpc>
            <a:spcAft>
              <a:spcPts val="0"/>
            </a:spcAft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dirty="0" err="1"/>
            <a:t>Pristup</a:t>
          </a:r>
          <a:r>
            <a:rPr sz="1000" dirty="0"/>
            <a:t> </a:t>
          </a:r>
          <a:r>
            <a:rPr sz="1000" dirty="0" err="1"/>
            <a:t>javnom</a:t>
          </a:r>
          <a:r>
            <a:rPr sz="1000" dirty="0"/>
            <a:t> </a:t>
          </a:r>
          <a:r>
            <a:rPr sz="1000" dirty="0" err="1"/>
            <a:t>zemljištu</a:t>
          </a:r>
          <a:r>
            <a:rPr sz="1000" dirty="0"/>
            <a:t> </a:t>
          </a:r>
          <a:r>
            <a:rPr sz="1000" dirty="0" err="1"/>
            <a:t>i</a:t>
          </a:r>
          <a:r>
            <a:rPr sz="1000" dirty="0"/>
            <a:t> </a:t>
          </a:r>
          <a:r>
            <a:rPr sz="1000" dirty="0" err="1"/>
            <a:t>mogućnostima</a:t>
          </a:r>
          <a:r>
            <a:rPr sz="1000" dirty="0"/>
            <a:t> </a:t>
          </a:r>
          <a:r>
            <a:rPr sz="1000" dirty="0" err="1"/>
            <a:t>financiranja</a:t>
          </a:r>
          <a:r>
            <a:rPr sz="1000" dirty="0"/>
            <a:t> </a:t>
          </a:r>
          <a:r>
            <a:rPr sz="1000" dirty="0" err="1"/>
            <a:t>i</a:t>
          </a:r>
          <a:r>
            <a:rPr sz="1000" dirty="0"/>
            <a:t> </a:t>
          </a:r>
          <a:r>
            <a:rPr sz="1000" dirty="0" err="1"/>
            <a:t>programima</a:t>
          </a:r>
          <a:r>
            <a:rPr sz="1000" dirty="0"/>
            <a:t> </a:t>
          </a:r>
          <a:r>
            <a:rPr sz="1000" dirty="0" err="1"/>
            <a:t>potpore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85B79B-14F6-493F-A4A0-CEE738AB5237}" type="parTrans" cxnId="{046753B8-9946-4B67-98F1-0D5E07761FBA}">
      <dgm:prSet/>
      <dgm:spPr/>
      <dgm:t>
        <a:bodyPr/>
        <a:lstStyle/>
        <a:p>
          <a:endParaRPr/>
        </a:p>
      </dgm:t>
    </dgm:pt>
    <dgm:pt modelId="{3C6E1BF4-A6C5-4D96-BDFE-7668E8385F7C}" type="sibTrans" cxnId="{046753B8-9946-4B67-98F1-0D5E07761FBA}">
      <dgm:prSet/>
      <dgm:spPr/>
      <dgm:t>
        <a:bodyPr/>
        <a:lstStyle/>
        <a:p>
          <a:endParaRPr/>
        </a:p>
      </dgm:t>
    </dgm:pt>
    <dgm:pt modelId="{9DA09307-5126-4864-83FF-FC1D60C1AAA4}">
      <dgm:prSet custT="1"/>
      <dgm:spPr>
        <a:noFill/>
      </dgm:spPr>
      <dgm:t>
        <a:bodyPr tIns="2520000" bIns="0" anchor="b" anchorCtr="0"/>
        <a:lstStyle/>
        <a:p>
          <a:pPr algn="r">
            <a:lnSpc>
              <a:spcPct val="150000"/>
            </a:lnSpc>
            <a:spcAft>
              <a:spcPts val="0"/>
            </a:spcAft>
            <a:defRPr sz="1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dirty="0" err="1"/>
            <a:t>Postojeće</a:t>
          </a:r>
          <a:r>
            <a:rPr sz="1000" dirty="0"/>
            <a:t> </a:t>
          </a:r>
          <a:r>
            <a:rPr sz="1000" dirty="0" err="1"/>
            <a:t>energetske</a:t>
          </a:r>
          <a:r>
            <a:rPr sz="1000" dirty="0"/>
            <a:t> </a:t>
          </a:r>
          <a:r>
            <a:rPr sz="1000" dirty="0" err="1"/>
            <a:t>tvrtke</a:t>
          </a:r>
          <a:r>
            <a:rPr sz="1000" dirty="0"/>
            <a:t> </a:t>
          </a:r>
          <a:r>
            <a:rPr sz="1000" dirty="0" err="1"/>
            <a:t>sprječavaju</a:t>
          </a:r>
          <a:r>
            <a:rPr sz="1000" dirty="0"/>
            <a:t> </a:t>
          </a:r>
          <a:r>
            <a:rPr sz="1000" dirty="0" err="1"/>
            <a:t>pristup</a:t>
          </a:r>
          <a:r>
            <a:rPr sz="1000" dirty="0"/>
            <a:t> </a:t>
          </a:r>
          <a:r>
            <a:rPr sz="1000" dirty="0" err="1"/>
            <a:t>energetskim</a:t>
          </a:r>
          <a:r>
            <a:rPr sz="1000" dirty="0"/>
            <a:t> </a:t>
          </a:r>
          <a:r>
            <a:rPr sz="1000" dirty="0" err="1"/>
            <a:t>projektima</a:t>
          </a:r>
          <a:r>
            <a:rPr sz="1000" dirty="0"/>
            <a:t> </a:t>
          </a:r>
          <a:r>
            <a:rPr sz="1000" dirty="0" err="1"/>
            <a:t>zajednice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35F12E-E8ED-441C-A893-47BC7ABC6C8E}" type="parTrans" cxnId="{598C995D-E29D-4CF9-B3BD-29CDCF8F9431}">
      <dgm:prSet/>
      <dgm:spPr/>
      <dgm:t>
        <a:bodyPr/>
        <a:lstStyle/>
        <a:p>
          <a:endParaRPr/>
        </a:p>
      </dgm:t>
    </dgm:pt>
    <dgm:pt modelId="{3732F713-683D-4DF7-A42C-CDF5217D7725}" type="sibTrans" cxnId="{598C995D-E29D-4CF9-B3BD-29CDCF8F9431}">
      <dgm:prSet/>
      <dgm:spPr/>
      <dgm:t>
        <a:bodyPr/>
        <a:lstStyle/>
        <a:p>
          <a:endParaRPr/>
        </a:p>
      </dgm:t>
    </dgm:pt>
    <dgm:pt modelId="{126B47BC-E48A-4A00-A030-BB49C87A4838}">
      <dgm:prSet phldrT="[Text]" custT="1"/>
      <dgm:spPr>
        <a:noFill/>
        <a:ln>
          <a:solidFill>
            <a:srgbClr val="2AE6C7"/>
          </a:solidFill>
        </a:ln>
      </dgm:spPr>
      <dgm:t>
        <a:bodyPr anchor="ctr"/>
        <a:lstStyle/>
        <a:p>
          <a:pPr algn="l">
            <a:lnSpc>
              <a:spcPct val="150000"/>
            </a:lnSpc>
            <a:spcAft>
              <a:spcPts val="0"/>
            </a:spcAft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hr-HR" sz="1000" dirty="0"/>
            <a:t>Zakonska</a:t>
          </a:r>
          <a:r>
            <a:rPr sz="1000" dirty="0"/>
            <a:t> </a:t>
          </a:r>
          <a:r>
            <a:rPr sz="1000" dirty="0" err="1"/>
            <a:t>i</a:t>
          </a:r>
          <a:r>
            <a:rPr sz="1000" dirty="0"/>
            <a:t> </a:t>
          </a:r>
          <a:r>
            <a:rPr sz="1000" dirty="0" err="1"/>
            <a:t>politička</a:t>
          </a:r>
          <a:r>
            <a:rPr sz="1000" dirty="0"/>
            <a:t> </a:t>
          </a:r>
          <a:r>
            <a:rPr sz="1000" dirty="0" err="1"/>
            <a:t>potpora</a:t>
          </a:r>
          <a:r>
            <a:rPr sz="1000" dirty="0"/>
            <a:t> </a:t>
          </a:r>
          <a:r>
            <a:rPr sz="1000" dirty="0" err="1"/>
            <a:t>energetskim</a:t>
          </a:r>
          <a:r>
            <a:rPr sz="1000" dirty="0"/>
            <a:t> </a:t>
          </a:r>
          <a:r>
            <a:rPr sz="1000" dirty="0" err="1"/>
            <a:t>projektima</a:t>
          </a:r>
          <a:r>
            <a:rPr sz="1000" dirty="0"/>
            <a:t> </a:t>
          </a:r>
          <a:r>
            <a:rPr lang="hr-HR" sz="1000" dirty="0"/>
            <a:t>z</a:t>
          </a:r>
          <a:r>
            <a:rPr sz="1000" dirty="0" err="1"/>
            <a:t>ajednice</a:t>
          </a:r>
          <a:r>
            <a:rPr sz="1000" dirty="0"/>
            <a:t>/</a:t>
          </a:r>
          <a:r>
            <a:rPr sz="1000" dirty="0" err="1"/>
            <a:t>zelena</a:t>
          </a:r>
          <a:r>
            <a:rPr sz="1000" dirty="0"/>
            <a:t> </a:t>
          </a:r>
          <a:r>
            <a:rPr sz="1000" dirty="0" err="1"/>
            <a:t>javna</a:t>
          </a:r>
          <a:r>
            <a:rPr sz="1000" dirty="0"/>
            <a:t> </a:t>
          </a:r>
          <a:r>
            <a:rPr sz="1000" dirty="0" err="1"/>
            <a:t>nabava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917E5B-97AA-40B6-B861-80C85757C41C}" type="parTrans" cxnId="{507926AA-65C3-4621-803E-44C71A83DB19}">
      <dgm:prSet/>
      <dgm:spPr/>
      <dgm:t>
        <a:bodyPr/>
        <a:lstStyle/>
        <a:p>
          <a:endParaRPr/>
        </a:p>
      </dgm:t>
    </dgm:pt>
    <dgm:pt modelId="{7C24D163-369C-454E-8A35-15826D4E3B7C}" type="sibTrans" cxnId="{507926AA-65C3-4621-803E-44C71A83DB19}">
      <dgm:prSet/>
      <dgm:spPr/>
      <dgm:t>
        <a:bodyPr/>
        <a:lstStyle/>
        <a:p>
          <a:endParaRPr/>
        </a:p>
      </dgm:t>
    </dgm:pt>
    <dgm:pt modelId="{C55560AE-C8B8-4D13-AE7B-6D04089BD152}">
      <dgm:prSet phldrT="[Text]" custT="1"/>
      <dgm:spPr>
        <a:noFill/>
      </dgm:spPr>
      <dgm:t>
        <a:bodyPr/>
        <a:lstStyle/>
        <a:p>
          <a:pPr algn="r">
            <a:lnSpc>
              <a:spcPct val="150000"/>
            </a:lnSpc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dirty="0" err="1"/>
            <a:t>Nedostatak</a:t>
          </a:r>
          <a:r>
            <a:rPr sz="1000" dirty="0"/>
            <a:t> </a:t>
          </a:r>
          <a:r>
            <a:rPr sz="1000" dirty="0" err="1"/>
            <a:t>zemljišta</a:t>
          </a:r>
          <a:r>
            <a:rPr sz="1000" dirty="0"/>
            <a:t> za </a:t>
          </a:r>
          <a:r>
            <a:rPr sz="1000" dirty="0" err="1"/>
            <a:t>razvoj</a:t>
          </a:r>
          <a:r>
            <a:rPr sz="1000" dirty="0"/>
            <a:t> </a:t>
          </a:r>
          <a:r>
            <a:rPr sz="1000" dirty="0" err="1"/>
            <a:t>energetskih</a:t>
          </a:r>
          <a:r>
            <a:rPr sz="1000" dirty="0"/>
            <a:t> </a:t>
          </a:r>
          <a:r>
            <a:rPr sz="1000" dirty="0" err="1"/>
            <a:t>projekata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69ACC-C9B8-47C8-A883-129DBBD0BCAF}" type="parTrans" cxnId="{42D477FF-C08F-4314-ACC1-433DE924A8D9}">
      <dgm:prSet/>
      <dgm:spPr/>
      <dgm:t>
        <a:bodyPr/>
        <a:lstStyle/>
        <a:p>
          <a:endParaRPr/>
        </a:p>
      </dgm:t>
    </dgm:pt>
    <dgm:pt modelId="{1F670196-1585-4FED-ACFC-7B06A1880E99}" type="sibTrans" cxnId="{42D477FF-C08F-4314-ACC1-433DE924A8D9}">
      <dgm:prSet/>
      <dgm:spPr/>
      <dgm:t>
        <a:bodyPr/>
        <a:lstStyle/>
        <a:p>
          <a:endParaRPr/>
        </a:p>
      </dgm:t>
    </dgm:pt>
    <dgm:pt modelId="{281651D7-421A-459F-897F-BE483840B212}">
      <dgm:prSet custT="1"/>
      <dgm:spPr>
        <a:noFill/>
      </dgm:spPr>
      <dgm:t>
        <a:bodyPr tIns="2520000" bIns="0" anchor="b" anchorCtr="0"/>
        <a:lstStyle/>
        <a:p>
          <a:pPr algn="r">
            <a:lnSpc>
              <a:spcPct val="150000"/>
            </a:lnSpc>
            <a:spcAft>
              <a:spcPts val="0"/>
            </a:spcAft>
            <a:defRPr sz="1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dirty="0" err="1"/>
            <a:t>Nedostatak</a:t>
          </a:r>
          <a:r>
            <a:rPr sz="1000" dirty="0"/>
            <a:t> </a:t>
          </a:r>
          <a:r>
            <a:rPr sz="1000" dirty="0" err="1"/>
            <a:t>otvorenog</a:t>
          </a:r>
          <a:r>
            <a:rPr sz="1000" dirty="0"/>
            <a:t> </a:t>
          </a:r>
          <a:r>
            <a:rPr sz="1000" dirty="0" err="1"/>
            <a:t>i</a:t>
          </a:r>
          <a:r>
            <a:rPr sz="1000" dirty="0"/>
            <a:t> </a:t>
          </a:r>
          <a:r>
            <a:rPr sz="1000" dirty="0" err="1"/>
            <a:t>izravnog</a:t>
          </a:r>
          <a:r>
            <a:rPr sz="1000" dirty="0"/>
            <a:t> </a:t>
          </a:r>
          <a:r>
            <a:rPr sz="1000" dirty="0" err="1"/>
            <a:t>dijaloga</a:t>
          </a:r>
          <a:r>
            <a:rPr sz="1000" dirty="0"/>
            <a:t> </a:t>
          </a:r>
          <a:r>
            <a:rPr sz="1000" dirty="0" err="1"/>
            <a:t>između</a:t>
          </a:r>
          <a:r>
            <a:rPr sz="1000" dirty="0"/>
            <a:t> </a:t>
          </a:r>
          <a:r>
            <a:rPr sz="1000" dirty="0" err="1"/>
            <a:t>građanskih</a:t>
          </a:r>
          <a:r>
            <a:rPr sz="1000" dirty="0"/>
            <a:t> </a:t>
          </a:r>
          <a:r>
            <a:rPr sz="1000" dirty="0" err="1"/>
            <a:t>inicijativa</a:t>
          </a:r>
          <a:r>
            <a:rPr sz="1000" dirty="0"/>
            <a:t>, </a:t>
          </a:r>
          <a:r>
            <a:rPr sz="1000" dirty="0" err="1"/>
            <a:t>energetskih</a:t>
          </a:r>
          <a:r>
            <a:rPr sz="1000" dirty="0"/>
            <a:t> </a:t>
          </a:r>
          <a:r>
            <a:rPr sz="1000" dirty="0" err="1"/>
            <a:t>zajednica</a:t>
          </a:r>
          <a:r>
            <a:rPr sz="1000" dirty="0"/>
            <a:t> </a:t>
          </a:r>
          <a:r>
            <a:rPr sz="1000" dirty="0" err="1"/>
            <a:t>i</a:t>
          </a:r>
          <a:r>
            <a:rPr sz="1000" dirty="0"/>
            <a:t> </a:t>
          </a:r>
          <a:r>
            <a:rPr sz="1000" dirty="0" err="1"/>
            <a:t>gradskih</a:t>
          </a:r>
          <a:r>
            <a:rPr sz="1000" dirty="0"/>
            <a:t> </a:t>
          </a:r>
          <a:r>
            <a:rPr sz="1000" dirty="0" err="1"/>
            <a:t>predstavnika</a:t>
          </a:r>
          <a:endParaRPr sz="1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2368B5-BEBA-4EB0-A1D3-7C7F301491D3}" type="parTrans" cxnId="{94CEC2ED-CABF-4A42-8C1E-826C055E0262}">
      <dgm:prSet/>
      <dgm:spPr/>
      <dgm:t>
        <a:bodyPr/>
        <a:lstStyle/>
        <a:p>
          <a:endParaRPr/>
        </a:p>
      </dgm:t>
    </dgm:pt>
    <dgm:pt modelId="{211C72EB-338F-4D39-B4BE-60BC4AD9CF8D}" type="sibTrans" cxnId="{94CEC2ED-CABF-4A42-8C1E-826C055E0262}">
      <dgm:prSet/>
      <dgm:spPr/>
      <dgm:t>
        <a:bodyPr/>
        <a:lstStyle/>
        <a:p>
          <a:endParaRPr/>
        </a:p>
      </dgm:t>
    </dgm:pt>
    <dgm:pt modelId="{89FEE6EE-EF6B-4594-8728-2E3C44380192}" type="pres">
      <dgm:prSet presAssocID="{F92103A6-FD40-4287-9F78-2BD35344CC9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A3A3F03-3C45-4829-8BF0-80083764D7B1}" type="pres">
      <dgm:prSet presAssocID="{F92103A6-FD40-4287-9F78-2BD35344CC91}" presName="children" presStyleCnt="0"/>
      <dgm:spPr/>
    </dgm:pt>
    <dgm:pt modelId="{6A5E94AA-A276-44D5-8A17-6B82D416D1C7}" type="pres">
      <dgm:prSet presAssocID="{F92103A6-FD40-4287-9F78-2BD35344CC91}" presName="child1group" presStyleCnt="0"/>
      <dgm:spPr/>
    </dgm:pt>
    <dgm:pt modelId="{BB7C651F-02DB-444D-A4CF-4B7784C3B3F4}" type="pres">
      <dgm:prSet presAssocID="{F92103A6-FD40-4287-9F78-2BD35344CC91}" presName="child1" presStyleLbl="bgAcc1" presStyleIdx="0" presStyleCnt="4" custScaleX="226457" custScaleY="149188" custLinFactNeighborX="-36495" custLinFactNeighborY="26071"/>
      <dgm:spPr/>
    </dgm:pt>
    <dgm:pt modelId="{11D4BEC1-F899-4C5D-BD4D-822C70F0C994}" type="pres">
      <dgm:prSet presAssocID="{F92103A6-FD40-4287-9F78-2BD35344CC91}" presName="child1Text" presStyleLbl="bgAcc1" presStyleIdx="0" presStyleCnt="4">
        <dgm:presLayoutVars>
          <dgm:bulletEnabled val="1"/>
        </dgm:presLayoutVars>
      </dgm:prSet>
      <dgm:spPr/>
    </dgm:pt>
    <dgm:pt modelId="{D7DB0724-1B87-4D0F-B185-98A265224A6F}" type="pres">
      <dgm:prSet presAssocID="{F92103A6-FD40-4287-9F78-2BD35344CC91}" presName="child2group" presStyleCnt="0"/>
      <dgm:spPr/>
    </dgm:pt>
    <dgm:pt modelId="{B4360DFC-841B-4A49-96F0-C5C880146021}" type="pres">
      <dgm:prSet presAssocID="{F92103A6-FD40-4287-9F78-2BD35344CC91}" presName="child2" presStyleLbl="bgAcc1" presStyleIdx="1" presStyleCnt="4" custScaleX="236331" custScaleY="150506" custLinFactNeighborX="36125" custLinFactNeighborY="25680"/>
      <dgm:spPr/>
    </dgm:pt>
    <dgm:pt modelId="{910E3BAC-DD69-4604-AED8-A7E455856732}" type="pres">
      <dgm:prSet presAssocID="{F92103A6-FD40-4287-9F78-2BD35344CC91}" presName="child2Text" presStyleLbl="bgAcc1" presStyleIdx="1" presStyleCnt="4">
        <dgm:presLayoutVars>
          <dgm:bulletEnabled val="1"/>
        </dgm:presLayoutVars>
      </dgm:prSet>
      <dgm:spPr/>
    </dgm:pt>
    <dgm:pt modelId="{18262FCB-17C3-433F-8EC1-24DE08E17F88}" type="pres">
      <dgm:prSet presAssocID="{F92103A6-FD40-4287-9F78-2BD35344CC91}" presName="child3group" presStyleCnt="0"/>
      <dgm:spPr/>
    </dgm:pt>
    <dgm:pt modelId="{E299E3DC-60F2-41F0-AFB8-C5FAEF0AB03C}" type="pres">
      <dgm:prSet presAssocID="{F92103A6-FD40-4287-9F78-2BD35344CC91}" presName="child3" presStyleLbl="bgAcc1" presStyleIdx="2" presStyleCnt="4" custScaleX="236331" custScaleY="165518" custLinFactNeighborX="37012" custLinFactNeighborY="-29512"/>
      <dgm:spPr/>
    </dgm:pt>
    <dgm:pt modelId="{1A4BD3B2-E9F2-4935-A24B-3111300002EA}" type="pres">
      <dgm:prSet presAssocID="{F92103A6-FD40-4287-9F78-2BD35344CC91}" presName="child3Text" presStyleLbl="bgAcc1" presStyleIdx="2" presStyleCnt="4">
        <dgm:presLayoutVars>
          <dgm:bulletEnabled val="1"/>
        </dgm:presLayoutVars>
      </dgm:prSet>
      <dgm:spPr/>
    </dgm:pt>
    <dgm:pt modelId="{6E76AA8E-1B66-4C5C-97C0-6F2EEB3CE6D6}" type="pres">
      <dgm:prSet presAssocID="{F92103A6-FD40-4287-9F78-2BD35344CC91}" presName="child4group" presStyleCnt="0"/>
      <dgm:spPr/>
    </dgm:pt>
    <dgm:pt modelId="{921F0109-4235-40B5-9773-C21AA8B69C4A}" type="pres">
      <dgm:prSet presAssocID="{F92103A6-FD40-4287-9F78-2BD35344CC91}" presName="child4" presStyleLbl="bgAcc1" presStyleIdx="3" presStyleCnt="4" custScaleX="225870" custScaleY="168555" custLinFactNeighborX="-36647" custLinFactNeighborY="-25655"/>
      <dgm:spPr/>
    </dgm:pt>
    <dgm:pt modelId="{B40378E2-2438-46C2-ABD7-A0384D8C2F2F}" type="pres">
      <dgm:prSet presAssocID="{F92103A6-FD40-4287-9F78-2BD35344CC91}" presName="child4Text" presStyleLbl="bgAcc1" presStyleIdx="3" presStyleCnt="4">
        <dgm:presLayoutVars>
          <dgm:bulletEnabled val="1"/>
        </dgm:presLayoutVars>
      </dgm:prSet>
      <dgm:spPr/>
    </dgm:pt>
    <dgm:pt modelId="{3C198B15-4A66-47DB-B2E3-329E86829932}" type="pres">
      <dgm:prSet presAssocID="{F92103A6-FD40-4287-9F78-2BD35344CC91}" presName="childPlaceholder" presStyleCnt="0"/>
      <dgm:spPr/>
    </dgm:pt>
    <dgm:pt modelId="{365BE1BA-176B-4903-8D97-6D477194025D}" type="pres">
      <dgm:prSet presAssocID="{F92103A6-FD40-4287-9F78-2BD35344CC91}" presName="circle" presStyleCnt="0"/>
      <dgm:spPr/>
    </dgm:pt>
    <dgm:pt modelId="{24E6353E-7B56-4D0C-88E6-87DB6339FDFD}" type="pres">
      <dgm:prSet presAssocID="{F92103A6-FD40-4287-9F78-2BD35344CC91}" presName="quadrant1" presStyleLbl="node1" presStyleIdx="0" presStyleCnt="4" custScaleX="75882" custScaleY="45207" custLinFactNeighborX="8385" custLinFactNeighborY="23869">
        <dgm:presLayoutVars>
          <dgm:chMax val="1"/>
          <dgm:bulletEnabled val="1"/>
        </dgm:presLayoutVars>
      </dgm:prSet>
      <dgm:spPr/>
    </dgm:pt>
    <dgm:pt modelId="{87BDE8E8-C39F-41CD-81E4-E220B84454C1}" type="pres">
      <dgm:prSet presAssocID="{F92103A6-FD40-4287-9F78-2BD35344CC91}" presName="quadrant2" presStyleLbl="node1" presStyleIdx="1" presStyleCnt="4" custScaleX="82558" custScaleY="44242" custLinFactNeighborX="-16202" custLinFactNeighborY="23901">
        <dgm:presLayoutVars>
          <dgm:chMax val="1"/>
          <dgm:bulletEnabled val="1"/>
        </dgm:presLayoutVars>
      </dgm:prSet>
      <dgm:spPr/>
    </dgm:pt>
    <dgm:pt modelId="{10F55914-DBD2-4946-AC29-7A41C1C28475}" type="pres">
      <dgm:prSet presAssocID="{F92103A6-FD40-4287-9F78-2BD35344CC91}" presName="quadrant3" presStyleLbl="node1" presStyleIdx="2" presStyleCnt="4" custScaleX="80783" custScaleY="46713" custLinFactNeighborX="-17037" custLinFactNeighborY="-35687">
        <dgm:presLayoutVars>
          <dgm:chMax val="1"/>
          <dgm:bulletEnabled val="1"/>
        </dgm:presLayoutVars>
      </dgm:prSet>
      <dgm:spPr/>
    </dgm:pt>
    <dgm:pt modelId="{5930B7C4-9D83-4976-B7F5-B99E7D24E525}" type="pres">
      <dgm:prSet presAssocID="{F92103A6-FD40-4287-9F78-2BD35344CC91}" presName="quadrant4" presStyleLbl="node1" presStyleIdx="3" presStyleCnt="4" custScaleX="76561" custScaleY="48298" custLinFactNeighborX="8313" custLinFactNeighborY="-35566">
        <dgm:presLayoutVars>
          <dgm:chMax val="1"/>
          <dgm:bulletEnabled val="1"/>
        </dgm:presLayoutVars>
      </dgm:prSet>
      <dgm:spPr/>
    </dgm:pt>
    <dgm:pt modelId="{5D8D951F-FBD4-43CC-9415-210877BC3283}" type="pres">
      <dgm:prSet presAssocID="{F92103A6-FD40-4287-9F78-2BD35344CC91}" presName="quadrantPlaceholder" presStyleCnt="0"/>
      <dgm:spPr/>
    </dgm:pt>
    <dgm:pt modelId="{0BFF6B15-16BC-4E06-92F8-65DB02CAC99A}" type="pres">
      <dgm:prSet presAssocID="{F92103A6-FD40-4287-9F78-2BD35344CC91}" presName="center1" presStyleLbl="fgShp" presStyleIdx="0" presStyleCnt="2" custScaleX="78290" custScaleY="77493" custLinFactNeighborX="-14679" custLinFactNeighborY="-1421"/>
      <dgm:spPr>
        <a:solidFill>
          <a:srgbClr val="ED237A"/>
        </a:solidFill>
      </dgm:spPr>
    </dgm:pt>
    <dgm:pt modelId="{8191D72B-EDA5-4068-BAD7-4A70BF217C04}" type="pres">
      <dgm:prSet presAssocID="{F92103A6-FD40-4287-9F78-2BD35344CC91}" presName="center2" presStyleLbl="fgShp" presStyleIdx="1" presStyleCnt="2" custScaleX="78291" custScaleY="90800" custLinFactNeighborX="-14680" custLinFactNeighborY="-33611"/>
      <dgm:spPr>
        <a:solidFill>
          <a:schemeClr val="tx2"/>
        </a:solidFill>
      </dgm:spPr>
    </dgm:pt>
  </dgm:ptLst>
  <dgm:cxnLst>
    <dgm:cxn modelId="{F1E62500-EEF9-4709-9442-1F28B4D9B22E}" srcId="{90919D1C-4E4B-48B2-8F1A-162FE2EC5D24}" destId="{392EC931-6C2B-4A69-913F-2EB170A879ED}" srcOrd="3" destOrd="0" parTransId="{2CD1A358-7E1D-4A99-BB18-D6F9EC4565B9}" sibTransId="{BDF0C583-A108-49AF-A139-F50E782EE441}"/>
    <dgm:cxn modelId="{7514D900-4650-465B-BABD-2CB770DABA69}" type="presOf" srcId="{E2B67661-6DC0-4D5E-829E-D046AF3AFDA7}" destId="{BB7C651F-02DB-444D-A4CF-4B7784C3B3F4}" srcOrd="0" destOrd="0" presId="urn:microsoft.com/office/officeart/2005/8/layout/cycle4"/>
    <dgm:cxn modelId="{9AD7AE01-4022-40F0-A173-274055831778}" type="presOf" srcId="{D9B92ED4-6A19-49B5-B7F6-9765C28BAA37}" destId="{E299E3DC-60F2-41F0-AFB8-C5FAEF0AB03C}" srcOrd="0" destOrd="5" presId="urn:microsoft.com/office/officeart/2005/8/layout/cycle4"/>
    <dgm:cxn modelId="{846EBE01-E46D-451F-8E79-A7AA6124696B}" type="presOf" srcId="{AF3EE62B-96AB-43C6-A7E6-163115DE8A83}" destId="{11D4BEC1-F899-4C5D-BD4D-822C70F0C994}" srcOrd="1" destOrd="3" presId="urn:microsoft.com/office/officeart/2005/8/layout/cycle4"/>
    <dgm:cxn modelId="{4B309402-5ADC-4CDE-9C3D-C97B06207EFA}" type="presOf" srcId="{5FDDA0EF-EA22-4E92-828A-05862BF520DD}" destId="{E299E3DC-60F2-41F0-AFB8-C5FAEF0AB03C}" srcOrd="0" destOrd="4" presId="urn:microsoft.com/office/officeart/2005/8/layout/cycle4"/>
    <dgm:cxn modelId="{A7475904-1F66-4644-BC04-1F025CDC4D2A}" srcId="{F92103A6-FD40-4287-9F78-2BD35344CC91}" destId="{90919D1C-4E4B-48B2-8F1A-162FE2EC5D24}" srcOrd="2" destOrd="0" parTransId="{D7237C1C-6C9A-4162-BCE6-C997E271BCCC}" sibTransId="{F764046D-C467-48B8-94C5-504B8A376CF4}"/>
    <dgm:cxn modelId="{5623AD09-5FEF-48A9-8017-9238BD66A829}" type="presOf" srcId="{55F10639-7CBC-4651-9D1B-43CD289872CD}" destId="{BB7C651F-02DB-444D-A4CF-4B7784C3B3F4}" srcOrd="0" destOrd="1" presId="urn:microsoft.com/office/officeart/2005/8/layout/cycle4"/>
    <dgm:cxn modelId="{12C9730C-C900-4A04-8C07-0DA11684064D}" type="presOf" srcId="{D9B92ED4-6A19-49B5-B7F6-9765C28BAA37}" destId="{1A4BD3B2-E9F2-4935-A24B-3111300002EA}" srcOrd="1" destOrd="5" presId="urn:microsoft.com/office/officeart/2005/8/layout/cycle4"/>
    <dgm:cxn modelId="{48F20A0D-D582-448C-915F-3F8E557888BC}" type="presOf" srcId="{3DC66C34-9F1E-4F99-8720-A821DFEAE63F}" destId="{B40378E2-2438-46C2-ABD7-A0384D8C2F2F}" srcOrd="1" destOrd="7" presId="urn:microsoft.com/office/officeart/2005/8/layout/cycle4"/>
    <dgm:cxn modelId="{D1688E0D-5F13-4F74-99C6-5E3D642C5D11}" srcId="{90919D1C-4E4B-48B2-8F1A-162FE2EC5D24}" destId="{AF537974-B92E-4367-B1D8-68E76BF5DEBF}" srcOrd="1" destOrd="0" parTransId="{01241AA7-E77E-4819-A32C-09C3E0ED189A}" sibTransId="{D0E6B2A5-C92C-42A9-B9D5-99F9AFA6EA40}"/>
    <dgm:cxn modelId="{97832F0E-CEE3-4F72-9E09-CAF68D2613EC}" type="presOf" srcId="{F4F3DD2C-7167-40E8-86D6-3CDA418456E9}" destId="{B4360DFC-841B-4A49-96F0-C5C880146021}" srcOrd="0" destOrd="0" presId="urn:microsoft.com/office/officeart/2005/8/layout/cycle4"/>
    <dgm:cxn modelId="{C0C4E711-7A1B-464A-994F-A17FFF3FCDB5}" srcId="{F92103A6-FD40-4287-9F78-2BD35344CC91}" destId="{B0B61387-1561-4878-8FE4-FC33B3D2B867}" srcOrd="0" destOrd="0" parTransId="{F2603866-C7AF-435B-B6C7-E8CAE4C8A941}" sibTransId="{0C4C8935-4D71-4126-92F8-1CFA4CF0BFED}"/>
    <dgm:cxn modelId="{3A1FEA16-108B-478D-9669-B2C3C1756B8A}" type="presOf" srcId="{C55560AE-C8B8-4D13-AE7B-6D04089BD152}" destId="{910E3BAC-DD69-4604-AED8-A7E455856732}" srcOrd="1" destOrd="1" presId="urn:microsoft.com/office/officeart/2005/8/layout/cycle4"/>
    <dgm:cxn modelId="{0BF86318-7BEF-47E8-9C0D-4A9810427518}" type="presOf" srcId="{85F619FC-085E-4930-857F-0815178CD7D9}" destId="{BB7C651F-02DB-444D-A4CF-4B7784C3B3F4}" srcOrd="0" destOrd="5" presId="urn:microsoft.com/office/officeart/2005/8/layout/cycle4"/>
    <dgm:cxn modelId="{DA385418-F4FE-478D-8203-0594BC9CDD4C}" srcId="{90919D1C-4E4B-48B2-8F1A-162FE2EC5D24}" destId="{C12C6F17-4DAE-4375-A6F6-C699F0FDC5B6}" srcOrd="0" destOrd="0" parTransId="{99051C4D-AF68-4501-80F7-EA972BDD7373}" sibTransId="{3407B042-43DC-42E2-8CF6-18A21FC9D8F4}"/>
    <dgm:cxn modelId="{97431319-8134-4D2E-8539-B658E9F19FB3}" type="presOf" srcId="{19CDFF51-031D-4CF5-A558-AB3BF9BDD2A8}" destId="{910E3BAC-DD69-4604-AED8-A7E455856732}" srcOrd="1" destOrd="6" presId="urn:microsoft.com/office/officeart/2005/8/layout/cycle4"/>
    <dgm:cxn modelId="{1ADA211A-09C8-461B-A9AE-581839CBEA81}" type="presOf" srcId="{8BBAD911-4E3E-400B-837C-A1F1DB691C76}" destId="{E299E3DC-60F2-41F0-AFB8-C5FAEF0AB03C}" srcOrd="0" destOrd="9" presId="urn:microsoft.com/office/officeart/2005/8/layout/cycle4"/>
    <dgm:cxn modelId="{638E5D1A-67A3-434B-9237-5285C3520D99}" type="presOf" srcId="{DE69690D-78E3-4536-9D20-D32ACA4D1B43}" destId="{B4360DFC-841B-4A49-96F0-C5C880146021}" srcOrd="0" destOrd="4" presId="urn:microsoft.com/office/officeart/2005/8/layout/cycle4"/>
    <dgm:cxn modelId="{CAC9F71F-1BF3-47EA-91AF-683FF3F5D3FE}" type="presOf" srcId="{8BBAD911-4E3E-400B-837C-A1F1DB691C76}" destId="{1A4BD3B2-E9F2-4935-A24B-3111300002EA}" srcOrd="1" destOrd="9" presId="urn:microsoft.com/office/officeart/2005/8/layout/cycle4"/>
    <dgm:cxn modelId="{E5609724-5C5C-4E55-93B5-692BC6FB6A92}" srcId="{B4A6E726-BEE5-4DFD-B48F-F4E495ED0AA0}" destId="{DE69690D-78E3-4536-9D20-D32ACA4D1B43}" srcOrd="4" destOrd="0" parTransId="{1FAEC5D1-13E3-42E9-B9F3-1ED91307956C}" sibTransId="{A4B31E6C-811F-41C4-AB50-3A8C58BF4E35}"/>
    <dgm:cxn modelId="{D2EBC528-6548-4F3F-8C64-338D6CE25A64}" type="presOf" srcId="{11A5B297-E2ED-4859-8487-CC4DA2BA5C1E}" destId="{BB7C651F-02DB-444D-A4CF-4B7784C3B3F4}" srcOrd="0" destOrd="4" presId="urn:microsoft.com/office/officeart/2005/8/layout/cycle4"/>
    <dgm:cxn modelId="{F8B5AF2D-308B-4020-A298-5738A3AE6684}" type="presOf" srcId="{5FA84AC2-AB06-4D14-8E1C-F485EFEC1623}" destId="{B4360DFC-841B-4A49-96F0-C5C880146021}" srcOrd="0" destOrd="5" presId="urn:microsoft.com/office/officeart/2005/8/layout/cycle4"/>
    <dgm:cxn modelId="{A7C9B02F-0989-419B-BF95-853880643F04}" srcId="{B0B61387-1561-4878-8FE4-FC33B3D2B867}" destId="{11A5B297-E2ED-4859-8487-CC4DA2BA5C1E}" srcOrd="4" destOrd="0" parTransId="{055E8FE8-F6F9-479D-B763-136CCB297935}" sibTransId="{A41D15D4-4DEC-4CCC-B6F1-4AB0E3A5BDED}"/>
    <dgm:cxn modelId="{E6B46131-1D37-4952-A1AA-3DB02AE0E7F1}" type="presOf" srcId="{19CDFF51-031D-4CF5-A558-AB3BF9BDD2A8}" destId="{B4360DFC-841B-4A49-96F0-C5C880146021}" srcOrd="0" destOrd="6" presId="urn:microsoft.com/office/officeart/2005/8/layout/cycle4"/>
    <dgm:cxn modelId="{2F722332-0460-41CC-AD50-8DA393555373}" srcId="{90919D1C-4E4B-48B2-8F1A-162FE2EC5D24}" destId="{9D9BF3EA-097E-43E5-A423-799580943CD9}" srcOrd="8" destOrd="0" parTransId="{84FBCD6E-6863-4A80-A682-33BF7084DB33}" sibTransId="{BAD2909F-688A-467F-8477-1C08DC7388BF}"/>
    <dgm:cxn modelId="{18B43934-3DAB-4C3A-8B82-AEDC2CD9A6D3}" srcId="{B4A6E726-BEE5-4DFD-B48F-F4E495ED0AA0}" destId="{95E7EB3A-83DF-4E04-BBC8-85AE463B64C0}" srcOrd="3" destOrd="0" parTransId="{8DB32ACC-56CB-43DA-B788-B95AFBD7A7BF}" sibTransId="{AE253F03-32E1-40D2-96F4-68A9CC840719}"/>
    <dgm:cxn modelId="{4BCFBC34-0FFF-4C6E-BE5C-456FE7DAB39A}" type="presOf" srcId="{F4F3DD2C-7167-40E8-86D6-3CDA418456E9}" destId="{910E3BAC-DD69-4604-AED8-A7E455856732}" srcOrd="1" destOrd="0" presId="urn:microsoft.com/office/officeart/2005/8/layout/cycle4"/>
    <dgm:cxn modelId="{318D0D37-76D3-4B14-8423-BECB35A36A24}" srcId="{90919D1C-4E4B-48B2-8F1A-162FE2EC5D24}" destId="{5FDDA0EF-EA22-4E92-828A-05862BF520DD}" srcOrd="4" destOrd="0" parTransId="{41C84C82-FE1A-42AC-BA15-E9A3EEF9E503}" sibTransId="{6D7D8AC1-847B-49C8-93CC-391F520DB25C}"/>
    <dgm:cxn modelId="{6DB0E738-8BB6-4195-A3AB-66E744DB7EE4}" type="presOf" srcId="{E833894B-7A8F-4B3E-840C-590D589329A0}" destId="{921F0109-4235-40B5-9773-C21AA8B69C4A}" srcOrd="0" destOrd="4" presId="urn:microsoft.com/office/officeart/2005/8/layout/cycle4"/>
    <dgm:cxn modelId="{0398933F-B056-4549-ACA4-92BF37A75608}" type="presOf" srcId="{AF537974-B92E-4367-B1D8-68E76BF5DEBF}" destId="{E299E3DC-60F2-41F0-AFB8-C5FAEF0AB03C}" srcOrd="0" destOrd="1" presId="urn:microsoft.com/office/officeart/2005/8/layout/cycle4"/>
    <dgm:cxn modelId="{598C995D-E29D-4CF9-B3BD-29CDCF8F9431}" srcId="{90919D1C-4E4B-48B2-8F1A-162FE2EC5D24}" destId="{9DA09307-5126-4864-83FF-FC1D60C1AAA4}" srcOrd="6" destOrd="0" parTransId="{0C35F12E-E8ED-441C-A893-47BC7ABC6C8E}" sibTransId="{3732F713-683D-4DF7-A42C-CDF5217D7725}"/>
    <dgm:cxn modelId="{E5575B61-0A8D-431D-AF8E-8F66FE92D582}" srcId="{90919D1C-4E4B-48B2-8F1A-162FE2EC5D24}" destId="{65CE6689-E5C4-43F1-B736-F885216C7E07}" srcOrd="2" destOrd="0" parTransId="{C7E3C477-E019-4E37-938A-6FF1BFFEE0D3}" sibTransId="{35222632-5CAA-4892-B886-0FCBB60620FB}"/>
    <dgm:cxn modelId="{4BB47361-B036-41C5-BBC0-7A474B8C1023}" type="presOf" srcId="{11A5B297-E2ED-4859-8487-CC4DA2BA5C1E}" destId="{11D4BEC1-F899-4C5D-BD4D-822C70F0C994}" srcOrd="1" destOrd="4" presId="urn:microsoft.com/office/officeart/2005/8/layout/cycle4"/>
    <dgm:cxn modelId="{D39A9041-05F9-42CD-A9D9-60790C2AA676}" type="presOf" srcId="{9D9BF3EA-097E-43E5-A423-799580943CD9}" destId="{1A4BD3B2-E9F2-4935-A24B-3111300002EA}" srcOrd="1" destOrd="8" presId="urn:microsoft.com/office/officeart/2005/8/layout/cycle4"/>
    <dgm:cxn modelId="{6FBC7064-8F4D-44CB-B066-AF270958F5DE}" type="presOf" srcId="{5FDDA0EF-EA22-4E92-828A-05862BF520DD}" destId="{1A4BD3B2-E9F2-4935-A24B-3111300002EA}" srcOrd="1" destOrd="4" presId="urn:microsoft.com/office/officeart/2005/8/layout/cycle4"/>
    <dgm:cxn modelId="{DE5DA364-1AC8-465A-8876-4A0B182C64DC}" type="presOf" srcId="{90919D1C-4E4B-48B2-8F1A-162FE2EC5D24}" destId="{10F55914-DBD2-4946-AC29-7A41C1C28475}" srcOrd="0" destOrd="0" presId="urn:microsoft.com/office/officeart/2005/8/layout/cycle4"/>
    <dgm:cxn modelId="{A9DFE144-FD46-40CE-B784-0FC9718199D7}" type="presOf" srcId="{A802A428-5DCE-47EC-8D4C-A4775D8BC700}" destId="{921F0109-4235-40B5-9773-C21AA8B69C4A}" srcOrd="0" destOrd="3" presId="urn:microsoft.com/office/officeart/2005/8/layout/cycle4"/>
    <dgm:cxn modelId="{54095345-72C8-4B07-B4DB-C55752FC9BB7}" type="presOf" srcId="{9DA09307-5126-4864-83FF-FC1D60C1AAA4}" destId="{E299E3DC-60F2-41F0-AFB8-C5FAEF0AB03C}" srcOrd="0" destOrd="6" presId="urn:microsoft.com/office/officeart/2005/8/layout/cycle4"/>
    <dgm:cxn modelId="{3A69AF65-2B23-4739-9AD8-AE910D91710F}" type="presOf" srcId="{95E7EB3A-83DF-4E04-BBC8-85AE463B64C0}" destId="{B4360DFC-841B-4A49-96F0-C5C880146021}" srcOrd="0" destOrd="3" presId="urn:microsoft.com/office/officeart/2005/8/layout/cycle4"/>
    <dgm:cxn modelId="{277F5B66-E591-4C6B-A73F-D45AA18324FE}" type="presOf" srcId="{126B47BC-E48A-4A00-A030-BB49C87A4838}" destId="{921F0109-4235-40B5-9773-C21AA8B69C4A}" srcOrd="0" destOrd="1" presId="urn:microsoft.com/office/officeart/2005/8/layout/cycle4"/>
    <dgm:cxn modelId="{E3D23368-BF3D-4F2C-BF51-A9A3FE00A767}" type="presOf" srcId="{A2F7A6D2-BA3F-4B29-BE18-F259021ED377}" destId="{B4360DFC-841B-4A49-96F0-C5C880146021}" srcOrd="0" destOrd="2" presId="urn:microsoft.com/office/officeart/2005/8/layout/cycle4"/>
    <dgm:cxn modelId="{090CDF68-09E4-4812-8BBB-519FC9EB20BC}" type="presOf" srcId="{B0B61387-1561-4878-8FE4-FC33B3D2B867}" destId="{24E6353E-7B56-4D0C-88E6-87DB6339FDFD}" srcOrd="0" destOrd="0" presId="urn:microsoft.com/office/officeart/2005/8/layout/cycle4"/>
    <dgm:cxn modelId="{042FAD6B-03A7-4943-AEA3-87B9E18AC610}" type="presOf" srcId="{C55560AE-C8B8-4D13-AE7B-6D04089BD152}" destId="{B4360DFC-841B-4A49-96F0-C5C880146021}" srcOrd="0" destOrd="1" presId="urn:microsoft.com/office/officeart/2005/8/layout/cycle4"/>
    <dgm:cxn modelId="{A7FAFB4B-1FF6-4B3D-AC68-78119646F2FA}" srcId="{B4A6E726-BEE5-4DFD-B48F-F4E495ED0AA0}" destId="{5FA84AC2-AB06-4D14-8E1C-F485EFEC1623}" srcOrd="5" destOrd="0" parTransId="{87492BD0-7942-4391-A747-09C9C439DFC4}" sibTransId="{B638389D-32E9-4311-9E19-47AEA1A07247}"/>
    <dgm:cxn modelId="{01FAEA6C-0C01-4331-8FF4-9D40C286C0E1}" type="presOf" srcId="{281651D7-421A-459F-897F-BE483840B212}" destId="{E299E3DC-60F2-41F0-AFB8-C5FAEF0AB03C}" srcOrd="0" destOrd="7" presId="urn:microsoft.com/office/officeart/2005/8/layout/cycle4"/>
    <dgm:cxn modelId="{A1EEC74E-04EE-420B-9516-5A8B61CA0988}" srcId="{B0B61387-1561-4878-8FE4-FC33B3D2B867}" destId="{0B6442BF-C25D-48CB-9556-6688FB2441B6}" srcOrd="2" destOrd="0" parTransId="{A785151E-58FF-48F6-AECE-4669EC3C0480}" sibTransId="{55360141-CE96-427F-A052-5D453B47F2AD}"/>
    <dgm:cxn modelId="{BD9F5B50-521D-4461-87E5-B5A9390B73E6}" srcId="{839CA42D-94C1-49B5-AAD3-2D0702824D49}" destId="{A802A428-5DCE-47EC-8D4C-A4775D8BC700}" srcOrd="3" destOrd="0" parTransId="{3FE0DE14-23A5-4F28-9621-7C7C42ABE20F}" sibTransId="{A2EF4CB5-A9F4-4493-8646-415A96E3C8A0}"/>
    <dgm:cxn modelId="{5465A373-F84F-4219-9710-3980EED28B02}" type="presOf" srcId="{0B6442BF-C25D-48CB-9556-6688FB2441B6}" destId="{BB7C651F-02DB-444D-A4CF-4B7784C3B3F4}" srcOrd="0" destOrd="2" presId="urn:microsoft.com/office/officeart/2005/8/layout/cycle4"/>
    <dgm:cxn modelId="{85BCD373-9ACD-4ED1-9DBC-15B3B91A6758}" srcId="{90919D1C-4E4B-48B2-8F1A-162FE2EC5D24}" destId="{8BBAD911-4E3E-400B-837C-A1F1DB691C76}" srcOrd="9" destOrd="0" parTransId="{77628814-B7B7-4166-8CF5-342D96C5CBCD}" sibTransId="{B0D5553F-8EAE-4661-AB20-A145205D8855}"/>
    <dgm:cxn modelId="{88FCAF54-9628-494B-90E8-119682BF1365}" srcId="{839CA42D-94C1-49B5-AAD3-2D0702824D49}" destId="{FBCF6A40-E047-49D7-B1BB-20A8B07E335A}" srcOrd="6" destOrd="0" parTransId="{D063663A-792C-41E8-B025-184AD98EB507}" sibTransId="{29932466-5667-4F46-9873-49D4825CB40F}"/>
    <dgm:cxn modelId="{8E15ED74-1471-4FE8-A821-3266F5831FD7}" type="presOf" srcId="{B4A6E726-BEE5-4DFD-B48F-F4E495ED0AA0}" destId="{87BDE8E8-C39F-41CD-81E4-E220B84454C1}" srcOrd="0" destOrd="0" presId="urn:microsoft.com/office/officeart/2005/8/layout/cycle4"/>
    <dgm:cxn modelId="{02BFAE75-F4B2-4F47-80E6-595A47DA6F07}" srcId="{839CA42D-94C1-49B5-AAD3-2D0702824D49}" destId="{2C1F0A24-D151-4FDC-9A84-3CA16F1B4120}" srcOrd="5" destOrd="0" parTransId="{92AE8BCC-BCB0-4BAB-9723-991DC0F1EF8D}" sibTransId="{2824C98E-D4F7-4DF0-922B-A6DA3CD8056B}"/>
    <dgm:cxn modelId="{178A8378-290D-4CAC-B7DF-9C6C2AA08FF5}" type="presOf" srcId="{25EEB832-5331-47F6-A7AA-BADA44B84064}" destId="{B40378E2-2438-46C2-ABD7-A0384D8C2F2F}" srcOrd="1" destOrd="2" presId="urn:microsoft.com/office/officeart/2005/8/layout/cycle4"/>
    <dgm:cxn modelId="{649DC079-6B1A-4A03-9BDA-A4A7E3FFF5CC}" srcId="{B0B61387-1561-4878-8FE4-FC33B3D2B867}" destId="{E2B67661-6DC0-4D5E-829E-D046AF3AFDA7}" srcOrd="0" destOrd="0" parTransId="{8DEFE224-A552-4D6E-9FD3-17D0E9443A7C}" sibTransId="{CD273EB8-A677-4F00-96FB-BF5778431722}"/>
    <dgm:cxn modelId="{EC47017F-4445-460F-910F-714068553895}" type="presOf" srcId="{AF537974-B92E-4367-B1D8-68E76BF5DEBF}" destId="{1A4BD3B2-E9F2-4935-A24B-3111300002EA}" srcOrd="1" destOrd="1" presId="urn:microsoft.com/office/officeart/2005/8/layout/cycle4"/>
    <dgm:cxn modelId="{C6FB9080-E4C7-4868-B31A-8DD677707EFF}" type="presOf" srcId="{392EC931-6C2B-4A69-913F-2EB170A879ED}" destId="{1A4BD3B2-E9F2-4935-A24B-3111300002EA}" srcOrd="1" destOrd="3" presId="urn:microsoft.com/office/officeart/2005/8/layout/cycle4"/>
    <dgm:cxn modelId="{FF0A0C82-C55A-41D6-9156-BB7F91FE18FE}" type="presOf" srcId="{E833894B-7A8F-4B3E-840C-590D589329A0}" destId="{B40378E2-2438-46C2-ABD7-A0384D8C2F2F}" srcOrd="1" destOrd="4" presId="urn:microsoft.com/office/officeart/2005/8/layout/cycle4"/>
    <dgm:cxn modelId="{8A40F185-3977-4B5D-857C-EFA6F03101BC}" srcId="{F92103A6-FD40-4287-9F78-2BD35344CC91}" destId="{B4A6E726-BEE5-4DFD-B48F-F4E495ED0AA0}" srcOrd="1" destOrd="0" parTransId="{FD492227-C9D1-49F5-9091-0F9050C37248}" sibTransId="{8FE06528-661E-47E5-985A-6EE06C73F4DF}"/>
    <dgm:cxn modelId="{FC66E688-E250-468D-97FB-C4BF948E69DB}" type="presOf" srcId="{FBCF6A40-E047-49D7-B1BB-20A8B07E335A}" destId="{B40378E2-2438-46C2-ABD7-A0384D8C2F2F}" srcOrd="1" destOrd="6" presId="urn:microsoft.com/office/officeart/2005/8/layout/cycle4"/>
    <dgm:cxn modelId="{33ED0C89-A7E0-4372-808E-060B6F14FF77}" type="presOf" srcId="{7B5E10DC-386D-41C6-894D-8E08726A1834}" destId="{11D4BEC1-F899-4C5D-BD4D-822C70F0C994}" srcOrd="1" destOrd="6" presId="urn:microsoft.com/office/officeart/2005/8/layout/cycle4"/>
    <dgm:cxn modelId="{E5525989-208E-4F2B-B099-781F02FED22D}" type="presOf" srcId="{3DC66C34-9F1E-4F99-8720-A821DFEAE63F}" destId="{921F0109-4235-40B5-9773-C21AA8B69C4A}" srcOrd="0" destOrd="7" presId="urn:microsoft.com/office/officeart/2005/8/layout/cycle4"/>
    <dgm:cxn modelId="{EEEE408E-FE74-434A-A104-E3375BAF8016}" type="presOf" srcId="{392EC931-6C2B-4A69-913F-2EB170A879ED}" destId="{E299E3DC-60F2-41F0-AFB8-C5FAEF0AB03C}" srcOrd="0" destOrd="3" presId="urn:microsoft.com/office/officeart/2005/8/layout/cycle4"/>
    <dgm:cxn modelId="{94469C8E-3466-478E-99B3-328662A6CEB3}" srcId="{B0B61387-1561-4878-8FE4-FC33B3D2B867}" destId="{55F10639-7CBC-4651-9D1B-43CD289872CD}" srcOrd="1" destOrd="0" parTransId="{DC0B93A8-45D4-4F10-954F-6C5838314883}" sibTransId="{BB9D53F2-5245-41EC-94AB-D55C31FBAB18}"/>
    <dgm:cxn modelId="{486F6B91-645D-4521-A92B-5DA606968964}" srcId="{B0B61387-1561-4878-8FE4-FC33B3D2B867}" destId="{7B5E10DC-386D-41C6-894D-8E08726A1834}" srcOrd="6" destOrd="0" parTransId="{55897257-BAB2-40EE-A538-0F858DC9EA43}" sibTransId="{7A41F9AA-AB10-443F-8336-203FBD3352AE}"/>
    <dgm:cxn modelId="{E8FDCF91-AFB7-4EBD-A91C-962877C972DA}" type="presOf" srcId="{9DA09307-5126-4864-83FF-FC1D60C1AAA4}" destId="{1A4BD3B2-E9F2-4935-A24B-3111300002EA}" srcOrd="1" destOrd="6" presId="urn:microsoft.com/office/officeart/2005/8/layout/cycle4"/>
    <dgm:cxn modelId="{00506C94-286B-4312-A352-64E7BF36D001}" srcId="{839CA42D-94C1-49B5-AAD3-2D0702824D49}" destId="{E833894B-7A8F-4B3E-840C-590D589329A0}" srcOrd="4" destOrd="0" parTransId="{2545F0BA-E86E-42B6-BD2E-6E22D2B4CF72}" sibTransId="{5EF0251A-2C35-4A7A-88A6-36C0E0FF9BA8}"/>
    <dgm:cxn modelId="{99FA9B96-8709-4AB8-A7BE-8E706021C007}" type="presOf" srcId="{FBCF6A40-E047-49D7-B1BB-20A8B07E335A}" destId="{921F0109-4235-40B5-9773-C21AA8B69C4A}" srcOrd="0" destOrd="6" presId="urn:microsoft.com/office/officeart/2005/8/layout/cycle4"/>
    <dgm:cxn modelId="{712D5998-1A4B-4B65-8C0C-7C4ABB70EEB5}" srcId="{B4A6E726-BEE5-4DFD-B48F-F4E495ED0AA0}" destId="{F4F3DD2C-7167-40E8-86D6-3CDA418456E9}" srcOrd="0" destOrd="0" parTransId="{13BCBCFA-2C73-400A-A60F-E4EB3D67E219}" sibTransId="{C1604062-C0F1-42D7-9573-3F4093A6E4AC}"/>
    <dgm:cxn modelId="{7776BD99-8B5E-48C6-A947-3860C03A5279}" type="presOf" srcId="{DE11A968-384C-4DB5-8962-7D50046C1716}" destId="{921F0109-4235-40B5-9773-C21AA8B69C4A}" srcOrd="0" destOrd="0" presId="urn:microsoft.com/office/officeart/2005/8/layout/cycle4"/>
    <dgm:cxn modelId="{EE6B379F-C0D5-4E95-8521-2A33AEE1E92D}" type="presOf" srcId="{281651D7-421A-459F-897F-BE483840B212}" destId="{1A4BD3B2-E9F2-4935-A24B-3111300002EA}" srcOrd="1" destOrd="7" presId="urn:microsoft.com/office/officeart/2005/8/layout/cycle4"/>
    <dgm:cxn modelId="{D027C6A2-1AAC-432D-8803-A507A681FFD1}" type="presOf" srcId="{C12C6F17-4DAE-4375-A6F6-C699F0FDC5B6}" destId="{1A4BD3B2-E9F2-4935-A24B-3111300002EA}" srcOrd="1" destOrd="0" presId="urn:microsoft.com/office/officeart/2005/8/layout/cycle4"/>
    <dgm:cxn modelId="{F59272A4-F5E5-483D-BB77-546E9E0A56F3}" type="presOf" srcId="{A2F7A6D2-BA3F-4B29-BE18-F259021ED377}" destId="{910E3BAC-DD69-4604-AED8-A7E455856732}" srcOrd="1" destOrd="2" presId="urn:microsoft.com/office/officeart/2005/8/layout/cycle4"/>
    <dgm:cxn modelId="{FEBB8EA4-D462-4E38-81FD-D4AB73D9A3EC}" type="presOf" srcId="{65CE6689-E5C4-43F1-B736-F885216C7E07}" destId="{1A4BD3B2-E9F2-4935-A24B-3111300002EA}" srcOrd="1" destOrd="2" presId="urn:microsoft.com/office/officeart/2005/8/layout/cycle4"/>
    <dgm:cxn modelId="{CB9C54A6-7FE2-4006-B4CA-C2B2D92B8EBB}" type="presOf" srcId="{E2B67661-6DC0-4D5E-829E-D046AF3AFDA7}" destId="{11D4BEC1-F899-4C5D-BD4D-822C70F0C994}" srcOrd="1" destOrd="0" presId="urn:microsoft.com/office/officeart/2005/8/layout/cycle4"/>
    <dgm:cxn modelId="{BCF8B5A9-30C5-4BB8-9952-4EF5E700A0E8}" type="presOf" srcId="{DE11A968-384C-4DB5-8962-7D50046C1716}" destId="{B40378E2-2438-46C2-ABD7-A0384D8C2F2F}" srcOrd="1" destOrd="0" presId="urn:microsoft.com/office/officeart/2005/8/layout/cycle4"/>
    <dgm:cxn modelId="{507926AA-65C3-4621-803E-44C71A83DB19}" srcId="{839CA42D-94C1-49B5-AAD3-2D0702824D49}" destId="{126B47BC-E48A-4A00-A030-BB49C87A4838}" srcOrd="1" destOrd="0" parTransId="{9D917E5B-97AA-40B6-B861-80C85757C41C}" sibTransId="{7C24D163-369C-454E-8A35-15826D4E3B7C}"/>
    <dgm:cxn modelId="{967299AA-7A75-443D-AA57-BDCB37AD43B6}" srcId="{B4A6E726-BEE5-4DFD-B48F-F4E495ED0AA0}" destId="{19CDFF51-031D-4CF5-A558-AB3BF9BDD2A8}" srcOrd="6" destOrd="0" parTransId="{BB65AA79-A655-4B8B-8DC6-2952B8681E6C}" sibTransId="{ABEFE2A8-995F-4729-AA56-B2605E1CAFEA}"/>
    <dgm:cxn modelId="{78D940AC-5BF2-4C62-875B-FBA6B7961FD7}" type="presOf" srcId="{85F619FC-085E-4930-857F-0815178CD7D9}" destId="{11D4BEC1-F899-4C5D-BD4D-822C70F0C994}" srcOrd="1" destOrd="5" presId="urn:microsoft.com/office/officeart/2005/8/layout/cycle4"/>
    <dgm:cxn modelId="{0E66E1AD-D287-4727-8D31-9778E9E2D983}" type="presOf" srcId="{C12C6F17-4DAE-4375-A6F6-C699F0FDC5B6}" destId="{E299E3DC-60F2-41F0-AFB8-C5FAEF0AB03C}" srcOrd="0" destOrd="0" presId="urn:microsoft.com/office/officeart/2005/8/layout/cycle4"/>
    <dgm:cxn modelId="{A6BF6EB2-111A-4CBC-88D8-31CFE3060464}" type="presOf" srcId="{65CE6689-E5C4-43F1-B736-F885216C7E07}" destId="{E299E3DC-60F2-41F0-AFB8-C5FAEF0AB03C}" srcOrd="0" destOrd="2" presId="urn:microsoft.com/office/officeart/2005/8/layout/cycle4"/>
    <dgm:cxn modelId="{A543ADB4-043B-4D2A-9647-0EF598FEEF64}" type="presOf" srcId="{9D9BF3EA-097E-43E5-A423-799580943CD9}" destId="{E299E3DC-60F2-41F0-AFB8-C5FAEF0AB03C}" srcOrd="0" destOrd="8" presId="urn:microsoft.com/office/officeart/2005/8/layout/cycle4"/>
    <dgm:cxn modelId="{046753B8-9946-4B67-98F1-0D5E07761FBA}" srcId="{839CA42D-94C1-49B5-AAD3-2D0702824D49}" destId="{25EEB832-5331-47F6-A7AA-BADA44B84064}" srcOrd="2" destOrd="0" parTransId="{A785B79B-14F6-493F-A4A0-CEE738AB5237}" sibTransId="{3C6E1BF4-A6C5-4D96-BDFE-7668E8385F7C}"/>
    <dgm:cxn modelId="{4E2EA1BA-CFA7-476D-A595-53D188FD8E7E}" srcId="{B4A6E726-BEE5-4DFD-B48F-F4E495ED0AA0}" destId="{A2F7A6D2-BA3F-4B29-BE18-F259021ED377}" srcOrd="2" destOrd="0" parTransId="{CD57ADE1-5C6A-4554-89CB-C6EF1EC385F0}" sibTransId="{BE1FF252-4F89-414B-A3B8-5C27F77E089C}"/>
    <dgm:cxn modelId="{65FBE8BB-296E-403C-9E20-AFB616C90FD1}" type="presOf" srcId="{95E7EB3A-83DF-4E04-BBC8-85AE463B64C0}" destId="{910E3BAC-DD69-4604-AED8-A7E455856732}" srcOrd="1" destOrd="3" presId="urn:microsoft.com/office/officeart/2005/8/layout/cycle4"/>
    <dgm:cxn modelId="{84FEDCC4-2D18-4078-BDED-CC2D30A48F72}" type="presOf" srcId="{126B47BC-E48A-4A00-A030-BB49C87A4838}" destId="{B40378E2-2438-46C2-ABD7-A0384D8C2F2F}" srcOrd="1" destOrd="1" presId="urn:microsoft.com/office/officeart/2005/8/layout/cycle4"/>
    <dgm:cxn modelId="{BA463EC9-8037-40C4-A493-B9BD9DE23F6F}" type="presOf" srcId="{0B6442BF-C25D-48CB-9556-6688FB2441B6}" destId="{11D4BEC1-F899-4C5D-BD4D-822C70F0C994}" srcOrd="1" destOrd="2" presId="urn:microsoft.com/office/officeart/2005/8/layout/cycle4"/>
    <dgm:cxn modelId="{8B8756C9-1AB3-427A-8139-DD7D5F4884BD}" type="presOf" srcId="{A802A428-5DCE-47EC-8D4C-A4775D8BC700}" destId="{B40378E2-2438-46C2-ABD7-A0384D8C2F2F}" srcOrd="1" destOrd="3" presId="urn:microsoft.com/office/officeart/2005/8/layout/cycle4"/>
    <dgm:cxn modelId="{A008D0CB-C7ED-4C7E-B0BC-A324349C9CFB}" srcId="{839CA42D-94C1-49B5-AAD3-2D0702824D49}" destId="{3DC66C34-9F1E-4F99-8720-A821DFEAE63F}" srcOrd="7" destOrd="0" parTransId="{9B5EA6FF-C6EF-4F84-92BF-93EF9133E0CE}" sibTransId="{556EA2F9-52D1-4CE3-9BAE-4F05F45BCE8C}"/>
    <dgm:cxn modelId="{D16EAFCD-ECC3-4D62-9902-8B6BD0DA61CC}" srcId="{B0B61387-1561-4878-8FE4-FC33B3D2B867}" destId="{AF3EE62B-96AB-43C6-A7E6-163115DE8A83}" srcOrd="3" destOrd="0" parTransId="{CB4643D6-CFEA-4DF1-A361-DC19FCB90773}" sibTransId="{D3A685E6-8596-43C9-98B0-17A703B24998}"/>
    <dgm:cxn modelId="{38641DCE-D0CA-4AED-988B-3688B5271DCD}" srcId="{F92103A6-FD40-4287-9F78-2BD35344CC91}" destId="{839CA42D-94C1-49B5-AAD3-2D0702824D49}" srcOrd="3" destOrd="0" parTransId="{D16DE561-A20E-4DC1-A808-0D1F897889AE}" sibTransId="{BE7D2B21-F018-4751-997A-ACCDF8FE9CC3}"/>
    <dgm:cxn modelId="{F98BEAD0-8C58-4AAB-9FA8-56CA61EABF03}" srcId="{90919D1C-4E4B-48B2-8F1A-162FE2EC5D24}" destId="{D9B92ED4-6A19-49B5-B7F6-9765C28BAA37}" srcOrd="5" destOrd="0" parTransId="{ABC55153-AC5C-40A0-BBB3-7E372171C6A4}" sibTransId="{7579B8C1-DB7F-47F6-BAC7-7A4D3D789F9E}"/>
    <dgm:cxn modelId="{850695D1-44B5-42D5-AC39-22F90C93F6CD}" type="presOf" srcId="{25EEB832-5331-47F6-A7AA-BADA44B84064}" destId="{921F0109-4235-40B5-9773-C21AA8B69C4A}" srcOrd="0" destOrd="2" presId="urn:microsoft.com/office/officeart/2005/8/layout/cycle4"/>
    <dgm:cxn modelId="{F2EDAED2-165F-4A5D-83E5-B155E970BC48}" type="presOf" srcId="{55F10639-7CBC-4651-9D1B-43CD289872CD}" destId="{11D4BEC1-F899-4C5D-BD4D-822C70F0C994}" srcOrd="1" destOrd="1" presId="urn:microsoft.com/office/officeart/2005/8/layout/cycle4"/>
    <dgm:cxn modelId="{5F3ED7E0-4F42-480B-A9E5-5C6E6F75B341}" srcId="{B0B61387-1561-4878-8FE4-FC33B3D2B867}" destId="{85F619FC-085E-4930-857F-0815178CD7D9}" srcOrd="5" destOrd="0" parTransId="{37D676FA-828F-4BEB-B1F2-7BE9599D31F3}" sibTransId="{9FEBC478-5147-4E57-8AE7-A891829A6C15}"/>
    <dgm:cxn modelId="{B07544E1-42BB-4FB4-88BE-AEBEEE14EB62}" type="presOf" srcId="{839CA42D-94C1-49B5-AAD3-2D0702824D49}" destId="{5930B7C4-9D83-4976-B7F5-B99E7D24E525}" srcOrd="0" destOrd="0" presId="urn:microsoft.com/office/officeart/2005/8/layout/cycle4"/>
    <dgm:cxn modelId="{1E1AF6E1-8D78-4C0C-8633-43A5DE244098}" type="presOf" srcId="{AF3EE62B-96AB-43C6-A7E6-163115DE8A83}" destId="{BB7C651F-02DB-444D-A4CF-4B7784C3B3F4}" srcOrd="0" destOrd="3" presId="urn:microsoft.com/office/officeart/2005/8/layout/cycle4"/>
    <dgm:cxn modelId="{D00735E4-9495-4743-A29A-2608AD60B6E5}" type="presOf" srcId="{DE69690D-78E3-4536-9D20-D32ACA4D1B43}" destId="{910E3BAC-DD69-4604-AED8-A7E455856732}" srcOrd="1" destOrd="4" presId="urn:microsoft.com/office/officeart/2005/8/layout/cycle4"/>
    <dgm:cxn modelId="{E7E2CFE7-9ABC-4959-9CD3-5A5EBAAD1236}" type="presOf" srcId="{2C1F0A24-D151-4FDC-9A84-3CA16F1B4120}" destId="{921F0109-4235-40B5-9773-C21AA8B69C4A}" srcOrd="0" destOrd="5" presId="urn:microsoft.com/office/officeart/2005/8/layout/cycle4"/>
    <dgm:cxn modelId="{94CEC2ED-CABF-4A42-8C1E-826C055E0262}" srcId="{90919D1C-4E4B-48B2-8F1A-162FE2EC5D24}" destId="{281651D7-421A-459F-897F-BE483840B212}" srcOrd="7" destOrd="0" parTransId="{4D2368B5-BEBA-4EB0-A1D3-7C7F301491D3}" sibTransId="{211C72EB-338F-4D39-B4BE-60BC4AD9CF8D}"/>
    <dgm:cxn modelId="{5F10E6EE-1ED0-4CF6-AA40-D9AF408D9E60}" type="presOf" srcId="{F92103A6-FD40-4287-9F78-2BD35344CC91}" destId="{89FEE6EE-EF6B-4594-8728-2E3C44380192}" srcOrd="0" destOrd="0" presId="urn:microsoft.com/office/officeart/2005/8/layout/cycle4"/>
    <dgm:cxn modelId="{1010D2EF-4A7A-445D-97B4-08E28FF523C4}" type="presOf" srcId="{7B5E10DC-386D-41C6-894D-8E08726A1834}" destId="{BB7C651F-02DB-444D-A4CF-4B7784C3B3F4}" srcOrd="0" destOrd="6" presId="urn:microsoft.com/office/officeart/2005/8/layout/cycle4"/>
    <dgm:cxn modelId="{DC6BEAF6-3875-49F0-9BF3-CEF823FC7E77}" srcId="{839CA42D-94C1-49B5-AAD3-2D0702824D49}" destId="{DE11A968-384C-4DB5-8962-7D50046C1716}" srcOrd="0" destOrd="0" parTransId="{CBC12BFB-4F7C-466B-9E53-89934CBC7786}" sibTransId="{602A96D9-C3D3-4730-8DDF-040EBAF53532}"/>
    <dgm:cxn modelId="{EA148BF8-FDE3-4A33-8303-8BF176BD7CFA}" type="presOf" srcId="{5FA84AC2-AB06-4D14-8E1C-F485EFEC1623}" destId="{910E3BAC-DD69-4604-AED8-A7E455856732}" srcOrd="1" destOrd="5" presId="urn:microsoft.com/office/officeart/2005/8/layout/cycle4"/>
    <dgm:cxn modelId="{BBF5ACFB-41D7-4E54-8346-45116147A216}" type="presOf" srcId="{2C1F0A24-D151-4FDC-9A84-3CA16F1B4120}" destId="{B40378E2-2438-46C2-ABD7-A0384D8C2F2F}" srcOrd="1" destOrd="5" presId="urn:microsoft.com/office/officeart/2005/8/layout/cycle4"/>
    <dgm:cxn modelId="{42D477FF-C08F-4314-ACC1-433DE924A8D9}" srcId="{B4A6E726-BEE5-4DFD-B48F-F4E495ED0AA0}" destId="{C55560AE-C8B8-4D13-AE7B-6D04089BD152}" srcOrd="1" destOrd="0" parTransId="{36E69ACC-C9B8-47C8-A883-129DBBD0BCAF}" sibTransId="{1F670196-1585-4FED-ACFC-7B06A1880E99}"/>
    <dgm:cxn modelId="{B4D65C9F-90D3-4F08-9248-7F70179CBF3F}" type="presParOf" srcId="{89FEE6EE-EF6B-4594-8728-2E3C44380192}" destId="{6A3A3F03-3C45-4829-8BF0-80083764D7B1}" srcOrd="0" destOrd="0" presId="urn:microsoft.com/office/officeart/2005/8/layout/cycle4"/>
    <dgm:cxn modelId="{5F12ACE6-5964-490E-B3B3-A36F89ACFE2E}" type="presParOf" srcId="{6A3A3F03-3C45-4829-8BF0-80083764D7B1}" destId="{6A5E94AA-A276-44D5-8A17-6B82D416D1C7}" srcOrd="0" destOrd="0" presId="urn:microsoft.com/office/officeart/2005/8/layout/cycle4"/>
    <dgm:cxn modelId="{F639C636-BACC-4242-A181-B3356D86A6C1}" type="presParOf" srcId="{6A5E94AA-A276-44D5-8A17-6B82D416D1C7}" destId="{BB7C651F-02DB-444D-A4CF-4B7784C3B3F4}" srcOrd="0" destOrd="0" presId="urn:microsoft.com/office/officeart/2005/8/layout/cycle4"/>
    <dgm:cxn modelId="{D8D9C41B-419D-4B22-9618-9CD21D4112B2}" type="presParOf" srcId="{6A5E94AA-A276-44D5-8A17-6B82D416D1C7}" destId="{11D4BEC1-F899-4C5D-BD4D-822C70F0C994}" srcOrd="1" destOrd="0" presId="urn:microsoft.com/office/officeart/2005/8/layout/cycle4"/>
    <dgm:cxn modelId="{5E8A6ADC-044C-40AC-A4ED-3FF48DE7E388}" type="presParOf" srcId="{6A3A3F03-3C45-4829-8BF0-80083764D7B1}" destId="{D7DB0724-1B87-4D0F-B185-98A265224A6F}" srcOrd="1" destOrd="0" presId="urn:microsoft.com/office/officeart/2005/8/layout/cycle4"/>
    <dgm:cxn modelId="{717A9A7A-B3EC-4F3A-9019-8ABD6F1F2992}" type="presParOf" srcId="{D7DB0724-1B87-4D0F-B185-98A265224A6F}" destId="{B4360DFC-841B-4A49-96F0-C5C880146021}" srcOrd="0" destOrd="0" presId="urn:microsoft.com/office/officeart/2005/8/layout/cycle4"/>
    <dgm:cxn modelId="{2723E3D3-1FA2-4204-9E2C-BBBE4E006954}" type="presParOf" srcId="{D7DB0724-1B87-4D0F-B185-98A265224A6F}" destId="{910E3BAC-DD69-4604-AED8-A7E455856732}" srcOrd="1" destOrd="0" presId="urn:microsoft.com/office/officeart/2005/8/layout/cycle4"/>
    <dgm:cxn modelId="{58ED09CD-8DFB-4844-B26D-68B11B6CCEA2}" type="presParOf" srcId="{6A3A3F03-3C45-4829-8BF0-80083764D7B1}" destId="{18262FCB-17C3-433F-8EC1-24DE08E17F88}" srcOrd="2" destOrd="0" presId="urn:microsoft.com/office/officeart/2005/8/layout/cycle4"/>
    <dgm:cxn modelId="{076F10C9-2167-4ABC-8404-07CF986B110E}" type="presParOf" srcId="{18262FCB-17C3-433F-8EC1-24DE08E17F88}" destId="{E299E3DC-60F2-41F0-AFB8-C5FAEF0AB03C}" srcOrd="0" destOrd="0" presId="urn:microsoft.com/office/officeart/2005/8/layout/cycle4"/>
    <dgm:cxn modelId="{45CF34DA-766F-4BFD-AA1D-7F1E3A3D87FC}" type="presParOf" srcId="{18262FCB-17C3-433F-8EC1-24DE08E17F88}" destId="{1A4BD3B2-E9F2-4935-A24B-3111300002EA}" srcOrd="1" destOrd="0" presId="urn:microsoft.com/office/officeart/2005/8/layout/cycle4"/>
    <dgm:cxn modelId="{00266EF1-4F0E-408F-92C0-839F848942AF}" type="presParOf" srcId="{6A3A3F03-3C45-4829-8BF0-80083764D7B1}" destId="{6E76AA8E-1B66-4C5C-97C0-6F2EEB3CE6D6}" srcOrd="3" destOrd="0" presId="urn:microsoft.com/office/officeart/2005/8/layout/cycle4"/>
    <dgm:cxn modelId="{15150BBD-5727-40C4-BC16-133CD49F0345}" type="presParOf" srcId="{6E76AA8E-1B66-4C5C-97C0-6F2EEB3CE6D6}" destId="{921F0109-4235-40B5-9773-C21AA8B69C4A}" srcOrd="0" destOrd="0" presId="urn:microsoft.com/office/officeart/2005/8/layout/cycle4"/>
    <dgm:cxn modelId="{E488A6E1-7FA8-4088-B083-C0FEE21F260B}" type="presParOf" srcId="{6E76AA8E-1B66-4C5C-97C0-6F2EEB3CE6D6}" destId="{B40378E2-2438-46C2-ABD7-A0384D8C2F2F}" srcOrd="1" destOrd="0" presId="urn:microsoft.com/office/officeart/2005/8/layout/cycle4"/>
    <dgm:cxn modelId="{B577ED5B-5B10-404D-86C3-71DACD8505AF}" type="presParOf" srcId="{6A3A3F03-3C45-4829-8BF0-80083764D7B1}" destId="{3C198B15-4A66-47DB-B2E3-329E86829932}" srcOrd="4" destOrd="0" presId="urn:microsoft.com/office/officeart/2005/8/layout/cycle4"/>
    <dgm:cxn modelId="{7708C2FF-5040-45E0-97EF-8AFE6E50BD21}" type="presParOf" srcId="{89FEE6EE-EF6B-4594-8728-2E3C44380192}" destId="{365BE1BA-176B-4903-8D97-6D477194025D}" srcOrd="1" destOrd="0" presId="urn:microsoft.com/office/officeart/2005/8/layout/cycle4"/>
    <dgm:cxn modelId="{3E783093-71BD-4ECC-9C67-D7CB820109BD}" type="presParOf" srcId="{365BE1BA-176B-4903-8D97-6D477194025D}" destId="{24E6353E-7B56-4D0C-88E6-87DB6339FDFD}" srcOrd="0" destOrd="0" presId="urn:microsoft.com/office/officeart/2005/8/layout/cycle4"/>
    <dgm:cxn modelId="{7EE93409-E9C5-472E-ADAA-1F4DA440AAB0}" type="presParOf" srcId="{365BE1BA-176B-4903-8D97-6D477194025D}" destId="{87BDE8E8-C39F-41CD-81E4-E220B84454C1}" srcOrd="1" destOrd="0" presId="urn:microsoft.com/office/officeart/2005/8/layout/cycle4"/>
    <dgm:cxn modelId="{90F1D338-7CDD-4003-A1E3-93CD0D1F462F}" type="presParOf" srcId="{365BE1BA-176B-4903-8D97-6D477194025D}" destId="{10F55914-DBD2-4946-AC29-7A41C1C28475}" srcOrd="2" destOrd="0" presId="urn:microsoft.com/office/officeart/2005/8/layout/cycle4"/>
    <dgm:cxn modelId="{903C47E7-49E6-4299-B6B5-F8E710DD186A}" type="presParOf" srcId="{365BE1BA-176B-4903-8D97-6D477194025D}" destId="{5930B7C4-9D83-4976-B7F5-B99E7D24E525}" srcOrd="3" destOrd="0" presId="urn:microsoft.com/office/officeart/2005/8/layout/cycle4"/>
    <dgm:cxn modelId="{1F1B2206-040C-4E2C-8100-7E7DEF244F5C}" type="presParOf" srcId="{365BE1BA-176B-4903-8D97-6D477194025D}" destId="{5D8D951F-FBD4-43CC-9415-210877BC3283}" srcOrd="4" destOrd="0" presId="urn:microsoft.com/office/officeart/2005/8/layout/cycle4"/>
    <dgm:cxn modelId="{703DD215-28B5-42F2-AE96-A96501DA16D6}" type="presParOf" srcId="{89FEE6EE-EF6B-4594-8728-2E3C44380192}" destId="{0BFF6B15-16BC-4E06-92F8-65DB02CAC99A}" srcOrd="2" destOrd="0" presId="urn:microsoft.com/office/officeart/2005/8/layout/cycle4"/>
    <dgm:cxn modelId="{A16320CF-0BA4-407F-9C47-5BBB42DEBE12}" type="presParOf" srcId="{89FEE6EE-EF6B-4594-8728-2E3C44380192}" destId="{8191D72B-EDA5-4068-BAD7-4A70BF217C0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2103A6-FD40-4287-9F78-2BD35344CC91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B0B61387-1561-4878-8FE4-FC33B3D2B867}">
      <dgm:prSet phldrT="[Text]" custT="1"/>
      <dgm:spPr>
        <a:solidFill>
          <a:srgbClr val="FFC000"/>
        </a:solidFill>
      </dgm:spPr>
      <dgm:t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r>
            <a:t>Snaga</a:t>
          </a:r>
          <a:endParaRPr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603866-C7AF-435B-B6C7-E8CAE4C8A941}" type="parTrans" cxnId="{C0C4E711-7A1B-464A-994F-A17FFF3FCDB5}">
      <dgm:prSet/>
      <dgm:spPr/>
      <dgm:t>
        <a:bodyPr/>
        <a:lstStyle/>
        <a:p>
          <a:endParaRPr/>
        </a:p>
      </dgm:t>
    </dgm:pt>
    <dgm:pt modelId="{0C4C8935-4D71-4126-92F8-1CFA4CF0BFED}" type="sibTrans" cxnId="{C0C4E711-7A1B-464A-994F-A17FFF3FCDB5}">
      <dgm:prSet/>
      <dgm:spPr/>
      <dgm:t>
        <a:bodyPr/>
        <a:lstStyle/>
        <a:p>
          <a:endParaRPr/>
        </a:p>
      </dgm:t>
    </dgm:pt>
    <dgm:pt modelId="{E2B67661-6DC0-4D5E-829E-D046AF3AFDA7}">
      <dgm:prSet phldrT="[Text]" custT="1"/>
      <dgm:spPr>
        <a:ln>
          <a:solidFill>
            <a:srgbClr val="FFC000"/>
          </a:solidFill>
        </a:ln>
      </dgm:spPr>
      <dgm:t>
        <a:bodyPr anchor="t"/>
        <a:lstStyle/>
        <a:p>
          <a:pPr algn="l">
            <a:lnSpc>
              <a:spcPct val="150000"/>
            </a:lnSpc>
            <a:spcBef>
              <a:spcPts val="0"/>
            </a:spcBef>
            <a:spcAft>
              <a:spcPts val="0"/>
            </a:spcAft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hr-HR" sz="1100" dirty="0"/>
            <a:t>Lokalna </a:t>
          </a:r>
          <a:r>
            <a:rPr sz="1100" dirty="0"/>
            <a:t>vlast</a:t>
          </a:r>
          <a:r>
            <a:rPr lang="hr-HR" sz="1100" dirty="0"/>
            <a:t> ima pristup</a:t>
          </a:r>
          <a:r>
            <a:rPr sz="1100" dirty="0"/>
            <a:t> </a:t>
          </a:r>
          <a:r>
            <a:rPr sz="1100" dirty="0" err="1"/>
            <a:t>građanima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EFE224-A552-4D6E-9FD3-17D0E9443A7C}" type="parTrans" cxnId="{649DC079-6B1A-4A03-9BDA-A4A7E3FFF5CC}">
      <dgm:prSet/>
      <dgm:spPr/>
      <dgm:t>
        <a:bodyPr/>
        <a:lstStyle/>
        <a:p>
          <a:endParaRPr/>
        </a:p>
      </dgm:t>
    </dgm:pt>
    <dgm:pt modelId="{CD273EB8-A677-4F00-96FB-BF5778431722}" type="sibTrans" cxnId="{649DC079-6B1A-4A03-9BDA-A4A7E3FFF5CC}">
      <dgm:prSet/>
      <dgm:spPr/>
      <dgm:t>
        <a:bodyPr/>
        <a:lstStyle/>
        <a:p>
          <a:endParaRPr/>
        </a:p>
      </dgm:t>
    </dgm:pt>
    <dgm:pt modelId="{B4A6E726-BEE5-4DFD-B48F-F4E495ED0AA0}">
      <dgm:prSet phldrT="[Text]" custT="1"/>
      <dgm:spPr>
        <a:ln>
          <a:noFill/>
        </a:ln>
      </dgm:spPr>
      <dgm:t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r>
            <a:t>Slabosti</a:t>
          </a:r>
          <a:endParaRPr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492227-C9D1-49F5-9091-0F9050C37248}" type="parTrans" cxnId="{8A40F185-3977-4B5D-857C-EFA6F03101BC}">
      <dgm:prSet/>
      <dgm:spPr/>
      <dgm:t>
        <a:bodyPr/>
        <a:lstStyle/>
        <a:p>
          <a:endParaRPr/>
        </a:p>
      </dgm:t>
    </dgm:pt>
    <dgm:pt modelId="{8FE06528-661E-47E5-985A-6EE06C73F4DF}" type="sibTrans" cxnId="{8A40F185-3977-4B5D-857C-EFA6F03101BC}">
      <dgm:prSet/>
      <dgm:spPr/>
      <dgm:t>
        <a:bodyPr/>
        <a:lstStyle/>
        <a:p>
          <a:endParaRPr/>
        </a:p>
      </dgm:t>
    </dgm:pt>
    <dgm:pt modelId="{90919D1C-4E4B-48B2-8F1A-162FE2EC5D24}">
      <dgm:prSet phldrT="[Text]" custT="1"/>
      <dgm:spPr>
        <a:solidFill>
          <a:srgbClr val="ED237A"/>
        </a:solidFill>
        <a:ln>
          <a:solidFill>
            <a:srgbClr val="ED237A"/>
          </a:solidFill>
        </a:ln>
      </dgm:spPr>
      <dgm:t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r>
            <a:t>Prijetnje i prepreke</a:t>
          </a:r>
          <a:endParaRPr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237C1C-6C9A-4162-BCE6-C997E271BCCC}" type="parTrans" cxnId="{A7475904-1F66-4644-BC04-1F025CDC4D2A}">
      <dgm:prSet/>
      <dgm:spPr/>
      <dgm:t>
        <a:bodyPr/>
        <a:lstStyle/>
        <a:p>
          <a:endParaRPr/>
        </a:p>
      </dgm:t>
    </dgm:pt>
    <dgm:pt modelId="{F764046D-C467-48B8-94C5-504B8A376CF4}" type="sibTrans" cxnId="{A7475904-1F66-4644-BC04-1F025CDC4D2A}">
      <dgm:prSet/>
      <dgm:spPr/>
      <dgm:t>
        <a:bodyPr/>
        <a:lstStyle/>
        <a:p>
          <a:endParaRPr/>
        </a:p>
      </dgm:t>
    </dgm:pt>
    <dgm:pt modelId="{839CA42D-94C1-49B5-AAD3-2D0702824D49}">
      <dgm:prSet phldrT="[Text]" custT="1"/>
      <dgm:spPr>
        <a:solidFill>
          <a:srgbClr val="2AE6C7"/>
        </a:solidFill>
      </dgm:spPr>
      <dgm:t>
        <a:bodyPr/>
        <a:lstStyle/>
        <a:p>
          <a:pPr algn="ctr"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Mogućnosti</a:t>
          </a:r>
          <a:endParaRPr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6DE561-A20E-4DC1-A808-0D1F897889AE}" type="parTrans" cxnId="{38641DCE-D0CA-4AED-988B-3688B5271DCD}">
      <dgm:prSet/>
      <dgm:spPr/>
      <dgm:t>
        <a:bodyPr/>
        <a:lstStyle/>
        <a:p>
          <a:endParaRPr/>
        </a:p>
      </dgm:t>
    </dgm:pt>
    <dgm:pt modelId="{BE7D2B21-F018-4751-997A-ACCDF8FE9CC3}" type="sibTrans" cxnId="{38641DCE-D0CA-4AED-988B-3688B5271DCD}">
      <dgm:prSet/>
      <dgm:spPr/>
      <dgm:t>
        <a:bodyPr/>
        <a:lstStyle/>
        <a:p>
          <a:endParaRPr/>
        </a:p>
      </dgm:t>
    </dgm:pt>
    <dgm:pt modelId="{F4F3DD2C-7167-40E8-86D6-3CDA418456E9}">
      <dgm:prSet phldrT="[Text]" custT="1"/>
      <dgm:spPr>
        <a:noFill/>
      </dgm:spPr>
      <dgm:t>
        <a:bodyPr lIns="0" tIns="0" rIns="0" bIns="0"/>
        <a:lstStyle/>
        <a:p>
          <a:pPr algn="r">
            <a:lnSpc>
              <a:spcPts val="1500"/>
            </a:lnSpc>
            <a:spcAft>
              <a:spcPts val="0"/>
            </a:spcAft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Birokratski</a:t>
          </a:r>
          <a:r>
            <a:rPr sz="1100" dirty="0"/>
            <a:t> </a:t>
          </a:r>
          <a:r>
            <a:rPr sz="1100" dirty="0" err="1"/>
            <a:t>procesi</a:t>
          </a:r>
          <a:r>
            <a:rPr sz="1100" dirty="0"/>
            <a:t>, </a:t>
          </a:r>
          <a:r>
            <a:rPr sz="1100" dirty="0" err="1"/>
            <a:t>složenost</a:t>
          </a:r>
          <a:r>
            <a:rPr sz="1100" dirty="0"/>
            <a:t>, </a:t>
          </a:r>
          <a:r>
            <a:rPr sz="1100" dirty="0" err="1"/>
            <a:t>sporo</a:t>
          </a:r>
          <a:r>
            <a:rPr sz="1100" dirty="0"/>
            <a:t> </a:t>
          </a:r>
          <a:r>
            <a:rPr sz="1100" dirty="0" err="1"/>
            <a:t>donošenje</a:t>
          </a:r>
          <a:r>
            <a:rPr sz="1100" dirty="0"/>
            <a:t> </a:t>
          </a:r>
          <a:r>
            <a:rPr sz="1100" dirty="0" err="1"/>
            <a:t>odluka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BCBCFA-2C73-400A-A60F-E4EB3D67E219}" type="parTrans" cxnId="{712D5998-1A4B-4B65-8C0C-7C4ABB70EEB5}">
      <dgm:prSet/>
      <dgm:spPr/>
      <dgm:t>
        <a:bodyPr/>
        <a:lstStyle/>
        <a:p>
          <a:endParaRPr/>
        </a:p>
      </dgm:t>
    </dgm:pt>
    <dgm:pt modelId="{C1604062-C0F1-42D7-9573-3F4093A6E4AC}" type="sibTrans" cxnId="{712D5998-1A4B-4B65-8C0C-7C4ABB70EEB5}">
      <dgm:prSet/>
      <dgm:spPr/>
      <dgm:t>
        <a:bodyPr/>
        <a:lstStyle/>
        <a:p>
          <a:endParaRPr/>
        </a:p>
      </dgm:t>
    </dgm:pt>
    <dgm:pt modelId="{19CDFF51-031D-4CF5-A558-AB3BF9BDD2A8}">
      <dgm:prSet phldrT="[Text]" custT="1"/>
      <dgm:spPr>
        <a:noFill/>
      </dgm:spPr>
      <dgm:t>
        <a:bodyPr lIns="0" tIns="0" rIns="0" bIns="0"/>
        <a:lstStyle/>
        <a:p>
          <a:pPr algn="l">
            <a:lnSpc>
              <a:spcPct val="90000"/>
            </a:lnSpc>
            <a:spcAft>
              <a:spcPct val="15000"/>
            </a:spcAft>
          </a:pP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65AA79-A655-4B8B-8DC6-2952B8681E6C}" type="parTrans" cxnId="{967299AA-7A75-443D-AA57-BDCB37AD43B6}">
      <dgm:prSet/>
      <dgm:spPr/>
      <dgm:t>
        <a:bodyPr/>
        <a:lstStyle/>
        <a:p>
          <a:endParaRPr/>
        </a:p>
      </dgm:t>
    </dgm:pt>
    <dgm:pt modelId="{ABEFE2A8-995F-4729-AA56-B2605E1CAFEA}" type="sibTrans" cxnId="{967299AA-7A75-443D-AA57-BDCB37AD43B6}">
      <dgm:prSet/>
      <dgm:spPr/>
      <dgm:t>
        <a:bodyPr/>
        <a:lstStyle/>
        <a:p>
          <a:endParaRPr/>
        </a:p>
      </dgm:t>
    </dgm:pt>
    <dgm:pt modelId="{8BBAD911-4E3E-400B-837C-A1F1DB691C76}">
      <dgm:prSet phldrT="[Text]" custT="1"/>
      <dgm:spPr>
        <a:noFill/>
        <a:ln>
          <a:solidFill>
            <a:srgbClr val="ED237A"/>
          </a:solidFill>
        </a:ln>
      </dgm:spPr>
      <dgm:t>
        <a:bodyPr lIns="0" tIns="0" rIns="0" bIns="288000" anchor="ctr" anchorCtr="0"/>
        <a:lstStyle/>
        <a:p>
          <a:pPr algn="r">
            <a:lnSpc>
              <a:spcPct val="90000"/>
            </a:lnSpc>
          </a:pPr>
          <a:endParaRPr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628814-B7B7-4166-8CF5-342D96C5CBCD}" type="parTrans" cxnId="{85BCD373-9ACD-4ED1-9DBC-15B3B91A6758}">
      <dgm:prSet/>
      <dgm:spPr/>
      <dgm:t>
        <a:bodyPr/>
        <a:lstStyle/>
        <a:p>
          <a:endParaRPr/>
        </a:p>
      </dgm:t>
    </dgm:pt>
    <dgm:pt modelId="{B0D5553F-8EAE-4661-AB20-A145205D8855}" type="sibTrans" cxnId="{85BCD373-9ACD-4ED1-9DBC-15B3B91A6758}">
      <dgm:prSet/>
      <dgm:spPr/>
      <dgm:t>
        <a:bodyPr/>
        <a:lstStyle/>
        <a:p>
          <a:endParaRPr/>
        </a:p>
      </dgm:t>
    </dgm:pt>
    <dgm:pt modelId="{9D9BF3EA-097E-43E5-A423-799580943CD9}">
      <dgm:prSet phldrT="[Text]" custT="1"/>
      <dgm:spPr>
        <a:noFill/>
        <a:ln>
          <a:solidFill>
            <a:srgbClr val="ED237A"/>
          </a:solidFill>
        </a:ln>
      </dgm:spPr>
      <dgm:t>
        <a:bodyPr lIns="0" tIns="0" rIns="0" bIns="288000" anchor="ctr" anchorCtr="0"/>
        <a:lstStyle/>
        <a:p>
          <a:pPr algn="r">
            <a:lnSpc>
              <a:spcPct val="90000"/>
            </a:lnSpc>
          </a:pPr>
          <a:endParaRPr sz="11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FBCD6E-6863-4A80-A682-33BF7084DB33}" type="parTrans" cxnId="{2F722332-0460-41CC-AD50-8DA393555373}">
      <dgm:prSet/>
      <dgm:spPr/>
      <dgm:t>
        <a:bodyPr/>
        <a:lstStyle/>
        <a:p>
          <a:endParaRPr/>
        </a:p>
      </dgm:t>
    </dgm:pt>
    <dgm:pt modelId="{BAD2909F-688A-467F-8477-1C08DC7388BF}" type="sibTrans" cxnId="{2F722332-0460-41CC-AD50-8DA393555373}">
      <dgm:prSet/>
      <dgm:spPr/>
      <dgm:t>
        <a:bodyPr/>
        <a:lstStyle/>
        <a:p>
          <a:endParaRPr/>
        </a:p>
      </dgm:t>
    </dgm:pt>
    <dgm:pt modelId="{DE11A968-384C-4DB5-8962-7D50046C1716}">
      <dgm:prSet phldrT="[Text]" custT="1"/>
      <dgm:spPr>
        <a:noFill/>
        <a:ln>
          <a:solidFill>
            <a:srgbClr val="2AE6C7"/>
          </a:solidFill>
        </a:ln>
      </dgm:spPr>
      <dgm:t>
        <a:bodyPr rIns="0" anchor="ctr"/>
        <a:lstStyle/>
        <a:p>
          <a:pPr algn="l">
            <a:lnSpc>
              <a:spcPct val="150000"/>
            </a:lnSpc>
            <a:spcAft>
              <a:spcPts val="0"/>
            </a:spcAft>
            <a:defRPr sz="105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en-US" sz="1100" dirty="0" err="1"/>
            <a:t>Prilika</a:t>
          </a:r>
          <a:r>
            <a:rPr lang="en-US" sz="1100" dirty="0"/>
            <a:t> za </a:t>
          </a:r>
          <a:r>
            <a:rPr lang="en-US" sz="1100" dirty="0" err="1"/>
            <a:t>uspostavu</a:t>
          </a:r>
          <a:r>
            <a:rPr lang="en-US" sz="1100" dirty="0"/>
            <a:t> </a:t>
          </a:r>
          <a:r>
            <a:rPr lang="en-US" sz="1100" dirty="0" err="1"/>
            <a:t>dugoročnog</a:t>
          </a:r>
          <a:r>
            <a:rPr lang="en-US" sz="1100" dirty="0"/>
            <a:t> </a:t>
          </a:r>
          <a:r>
            <a:rPr lang="en-US" sz="1100" dirty="0" err="1"/>
            <a:t>partnerstva</a:t>
          </a:r>
          <a:r>
            <a:rPr lang="en-US" sz="1100" dirty="0"/>
            <a:t> </a:t>
          </a:r>
          <a:r>
            <a:rPr lang="en-US" sz="1100" dirty="0" err="1"/>
            <a:t>uz</a:t>
          </a:r>
          <a:r>
            <a:rPr lang="en-US" sz="1100" dirty="0"/>
            <a:t> </a:t>
          </a:r>
          <a:r>
            <a:rPr lang="en-US" sz="1100" dirty="0" err="1"/>
            <a:t>zajedničke</a:t>
          </a:r>
          <a:r>
            <a:rPr lang="en-US" sz="1100" dirty="0"/>
            <a:t> </a:t>
          </a:r>
          <a:r>
            <a:rPr lang="en-US" sz="1100" dirty="0" err="1"/>
            <a:t>ciljeve</a:t>
          </a:r>
          <a:r>
            <a:rPr lang="en-US" sz="1100" dirty="0"/>
            <a:t>, </a:t>
          </a:r>
          <a:r>
            <a:rPr lang="en-US" sz="1100" dirty="0" err="1"/>
            <a:t>usredotočujući</a:t>
          </a:r>
          <a:r>
            <a:rPr lang="en-US" sz="1100" dirty="0"/>
            <a:t> se </a:t>
          </a:r>
          <a:r>
            <a:rPr lang="en-US" sz="1100" dirty="0" err="1"/>
            <a:t>na</a:t>
          </a:r>
          <a:r>
            <a:rPr lang="en-US" sz="1100" dirty="0"/>
            <a:t> </a:t>
          </a:r>
          <a:r>
            <a:rPr lang="en-US" sz="1100" dirty="0" err="1"/>
            <a:t>jednaku</a:t>
          </a:r>
          <a:r>
            <a:rPr lang="en-US" sz="1100" dirty="0"/>
            <a:t> </a:t>
          </a:r>
          <a:r>
            <a:rPr lang="en-US" sz="1100" dirty="0" err="1"/>
            <a:t>korist</a:t>
          </a:r>
          <a:r>
            <a:rPr lang="en-US" sz="1100" dirty="0"/>
            <a:t> </a:t>
          </a:r>
          <a:r>
            <a:rPr lang="en-US" sz="1100" dirty="0" err="1"/>
            <a:t>svih</a:t>
          </a:r>
          <a:r>
            <a:rPr lang="en-US" sz="1100" dirty="0"/>
            <a:t> </a:t>
          </a:r>
          <a:r>
            <a:rPr lang="en-US" sz="1100" dirty="0" err="1"/>
            <a:t>skupina</a:t>
          </a:r>
          <a:r>
            <a:rPr lang="en-US" sz="1100" dirty="0"/>
            <a:t> </a:t>
          </a:r>
          <a:r>
            <a:rPr lang="en-US" sz="1100" dirty="0" err="1"/>
            <a:t>zajednice</a:t>
          </a:r>
          <a:r>
            <a:rPr lang="en-US" sz="1100" dirty="0"/>
            <a:t> </a:t>
          </a:r>
          <a:r>
            <a:rPr lang="en-US" sz="1100" dirty="0" err="1"/>
            <a:t>i</a:t>
          </a:r>
          <a:r>
            <a:rPr lang="en-US" sz="1100" dirty="0"/>
            <a:t> </a:t>
          </a:r>
          <a:r>
            <a:rPr lang="en-US" sz="1100" dirty="0" err="1"/>
            <a:t>cijele</a:t>
          </a:r>
          <a:r>
            <a:rPr lang="en-US" sz="1100" dirty="0"/>
            <a:t> </a:t>
          </a:r>
          <a:r>
            <a:rPr lang="en-US" sz="1100" dirty="0" err="1"/>
            <a:t>lokalne</a:t>
          </a:r>
          <a:r>
            <a:rPr lang="en-US" sz="1100" dirty="0"/>
            <a:t> </a:t>
          </a:r>
          <a:r>
            <a:rPr lang="en-US" sz="1100" dirty="0" err="1"/>
            <a:t>zajednice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C12BFB-4F7C-466B-9E53-89934CBC7786}" type="parTrans" cxnId="{DC6BEAF6-3875-49F0-9BF3-CEF823FC7E77}">
      <dgm:prSet/>
      <dgm:spPr/>
      <dgm:t>
        <a:bodyPr/>
        <a:lstStyle/>
        <a:p>
          <a:endParaRPr/>
        </a:p>
      </dgm:t>
    </dgm:pt>
    <dgm:pt modelId="{602A96D9-C3D3-4730-8DDF-040EBAF53532}" type="sibTrans" cxnId="{DC6BEAF6-3875-49F0-9BF3-CEF823FC7E77}">
      <dgm:prSet/>
      <dgm:spPr/>
      <dgm:t>
        <a:bodyPr/>
        <a:lstStyle/>
        <a:p>
          <a:endParaRPr/>
        </a:p>
      </dgm:t>
    </dgm:pt>
    <dgm:pt modelId="{3DC66C34-9F1E-4F99-8720-A821DFEAE63F}">
      <dgm:prSet phldrT="[Text]" custT="1"/>
      <dgm:spPr>
        <a:noFill/>
        <a:ln>
          <a:solidFill>
            <a:srgbClr val="2AE6C7"/>
          </a:solidFill>
        </a:ln>
      </dgm:spPr>
      <dgm:t>
        <a:bodyPr rIns="0" anchor="ctr"/>
        <a:lstStyle/>
        <a:p>
          <a:pPr algn="l">
            <a:lnSpc>
              <a:spcPct val="90000"/>
            </a:lnSpc>
            <a:spcAft>
              <a:spcPct val="15000"/>
            </a:spcAft>
          </a:pPr>
          <a:endParaRPr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5EA6FF-C6EF-4F84-92BF-93EF9133E0CE}" type="parTrans" cxnId="{A008D0CB-C7ED-4C7E-B0BC-A324349C9CFB}">
      <dgm:prSet/>
      <dgm:spPr/>
      <dgm:t>
        <a:bodyPr/>
        <a:lstStyle/>
        <a:p>
          <a:endParaRPr/>
        </a:p>
      </dgm:t>
    </dgm:pt>
    <dgm:pt modelId="{556EA2F9-52D1-4CE3-9BAE-4F05F45BCE8C}" type="sibTrans" cxnId="{A008D0CB-C7ED-4C7E-B0BC-A324349C9CFB}">
      <dgm:prSet/>
      <dgm:spPr/>
      <dgm:t>
        <a:bodyPr/>
        <a:lstStyle/>
        <a:p>
          <a:endParaRPr/>
        </a:p>
      </dgm:t>
    </dgm:pt>
    <dgm:pt modelId="{FBCF6A40-E047-49D7-B1BB-20A8B07E335A}">
      <dgm:prSet phldrT="[Text]" custT="1"/>
      <dgm:spPr>
        <a:noFill/>
        <a:ln>
          <a:solidFill>
            <a:srgbClr val="2AE6C7"/>
          </a:solidFill>
        </a:ln>
      </dgm:spPr>
      <dgm:t>
        <a:bodyPr rIns="0" anchor="ctr"/>
        <a:lstStyle/>
        <a:p>
          <a:pPr algn="l">
            <a:lnSpc>
              <a:spcPct val="150000"/>
            </a:lnSpc>
            <a:spcAft>
              <a:spcPts val="0"/>
            </a:spcAft>
          </a:pPr>
          <a:endParaRPr sz="12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63663A-792C-41E8-B025-184AD98EB507}" type="parTrans" cxnId="{88FCAF54-9628-494B-90E8-119682BF1365}">
      <dgm:prSet/>
      <dgm:spPr/>
      <dgm:t>
        <a:bodyPr/>
        <a:lstStyle/>
        <a:p>
          <a:endParaRPr/>
        </a:p>
      </dgm:t>
    </dgm:pt>
    <dgm:pt modelId="{29932466-5667-4F46-9873-49D4825CB40F}" type="sibTrans" cxnId="{88FCAF54-9628-494B-90E8-119682BF1365}">
      <dgm:prSet/>
      <dgm:spPr/>
      <dgm:t>
        <a:bodyPr/>
        <a:lstStyle/>
        <a:p>
          <a:endParaRPr/>
        </a:p>
      </dgm:t>
    </dgm:pt>
    <dgm:pt modelId="{2C1F0A24-D151-4FDC-9A84-3CA16F1B4120}">
      <dgm:prSet phldrT="[Text]" custT="1"/>
      <dgm:spPr>
        <a:noFill/>
        <a:ln>
          <a:solidFill>
            <a:srgbClr val="2AE6C7"/>
          </a:solidFill>
        </a:ln>
      </dgm:spPr>
      <dgm:t>
        <a:bodyPr rIns="0"/>
        <a:lstStyle/>
        <a:p>
          <a:pPr algn="l">
            <a:lnSpc>
              <a:spcPct val="150000"/>
            </a:lnSpc>
            <a:spcAft>
              <a:spcPts val="0"/>
            </a:spcAft>
          </a:pPr>
          <a:endParaRPr sz="10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AE8BCC-BCB0-4BAB-9723-991DC0F1EF8D}" type="parTrans" cxnId="{02BFAE75-F4B2-4F47-80E6-595A47DA6F07}">
      <dgm:prSet/>
      <dgm:spPr/>
      <dgm:t>
        <a:bodyPr/>
        <a:lstStyle/>
        <a:p>
          <a:endParaRPr/>
        </a:p>
      </dgm:t>
    </dgm:pt>
    <dgm:pt modelId="{2824C98E-D4F7-4DF0-922B-A6DA3CD8056B}" type="sibTrans" cxnId="{02BFAE75-F4B2-4F47-80E6-595A47DA6F07}">
      <dgm:prSet/>
      <dgm:spPr/>
      <dgm:t>
        <a:bodyPr/>
        <a:lstStyle/>
        <a:p>
          <a:endParaRPr/>
        </a:p>
      </dgm:t>
    </dgm:pt>
    <dgm:pt modelId="{65CE6689-E5C4-43F1-B736-F885216C7E07}">
      <dgm:prSet custT="1"/>
      <dgm:spPr>
        <a:noFill/>
      </dgm:spPr>
      <dgm:t>
        <a:bodyPr lIns="0" tIns="0" rIns="0" bIns="288000" anchor="ctr" anchorCtr="0"/>
        <a:lstStyle/>
        <a:p>
          <a:pPr algn="r">
            <a:lnSpc>
              <a:spcPct val="100000"/>
            </a:lnSpc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Nedostatak</a:t>
          </a:r>
          <a:r>
            <a:rPr sz="1100" dirty="0"/>
            <a:t> </a:t>
          </a:r>
          <a:r>
            <a:rPr sz="1100" dirty="0" err="1"/>
            <a:t>povjerenja</a:t>
          </a:r>
          <a:r>
            <a:rPr sz="1100" dirty="0"/>
            <a:t> </a:t>
          </a:r>
          <a:r>
            <a:rPr sz="1100" dirty="0" err="1"/>
            <a:t>prema</a:t>
          </a:r>
          <a:r>
            <a:rPr sz="1100" dirty="0"/>
            <a:t> </a:t>
          </a:r>
          <a:r>
            <a:rPr sz="1100" dirty="0" err="1"/>
            <a:t>lokalni</a:t>
          </a:r>
          <a:r>
            <a:rPr lang="hr-HR" sz="1100" dirty="0"/>
            <a:t>h</a:t>
          </a:r>
          <a:r>
            <a:rPr sz="1100" dirty="0"/>
            <a:t> </a:t>
          </a:r>
          <a:r>
            <a:rPr lang="hr-HR" sz="1100" dirty="0"/>
            <a:t>JLS-ova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22632-5CAA-4892-B886-0FCBB60620FB}" type="sibTrans" cxnId="{E5575B61-0A8D-431D-AF8E-8F66FE92D582}">
      <dgm:prSet/>
      <dgm:spPr/>
      <dgm:t>
        <a:bodyPr/>
        <a:lstStyle/>
        <a:p>
          <a:endParaRPr/>
        </a:p>
      </dgm:t>
    </dgm:pt>
    <dgm:pt modelId="{C7E3C477-E019-4E37-938A-6FF1BFFEE0D3}" type="parTrans" cxnId="{E5575B61-0A8D-431D-AF8E-8F66FE92D582}">
      <dgm:prSet/>
      <dgm:spPr/>
      <dgm:t>
        <a:bodyPr/>
        <a:lstStyle/>
        <a:p>
          <a:endParaRPr/>
        </a:p>
      </dgm:t>
    </dgm:pt>
    <dgm:pt modelId="{E833894B-7A8F-4B3E-840C-590D589329A0}">
      <dgm:prSet phldrT="[Text]" custT="1"/>
      <dgm:spPr>
        <a:noFill/>
        <a:ln>
          <a:solidFill>
            <a:srgbClr val="2AE6C7"/>
          </a:solidFill>
        </a:ln>
      </dgm:spPr>
      <dgm:t>
        <a:bodyPr rIns="0"/>
        <a:lstStyle/>
        <a:p>
          <a:pPr algn="l">
            <a:lnSpc>
              <a:spcPct val="150000"/>
            </a:lnSpc>
            <a:spcAft>
              <a:spcPts val="0"/>
            </a:spcAft>
            <a:defRPr sz="105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Poticanje</a:t>
          </a:r>
          <a:r>
            <a:rPr sz="1100" dirty="0"/>
            <a:t> </a:t>
          </a:r>
          <a:r>
            <a:rPr sz="1100" dirty="0" err="1"/>
            <a:t>povjerenja</a:t>
          </a:r>
          <a:r>
            <a:rPr sz="1100" dirty="0"/>
            <a:t> </a:t>
          </a:r>
          <a:r>
            <a:rPr sz="1100" dirty="0" err="1"/>
            <a:t>između</a:t>
          </a:r>
          <a:r>
            <a:rPr sz="1100" dirty="0"/>
            <a:t> </a:t>
          </a:r>
          <a:r>
            <a:rPr lang="hr-HR" sz="1100" dirty="0"/>
            <a:t>JLS-a</a:t>
          </a:r>
          <a:r>
            <a:rPr sz="1100" dirty="0"/>
            <a:t> </a:t>
          </a:r>
          <a:r>
            <a:rPr sz="1100" dirty="0" err="1"/>
            <a:t>i</a:t>
          </a:r>
          <a:r>
            <a:rPr sz="1100" dirty="0"/>
            <a:t> </a:t>
          </a:r>
          <a:r>
            <a:rPr sz="1100" dirty="0" err="1"/>
            <a:t>lokalnih</a:t>
          </a:r>
          <a:r>
            <a:rPr sz="1100" dirty="0"/>
            <a:t> </a:t>
          </a:r>
          <a:r>
            <a:rPr sz="1100" dirty="0" err="1"/>
            <a:t>građana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F0251A-2C35-4A7A-88A6-36C0E0FF9BA8}" type="sibTrans" cxnId="{00506C94-286B-4312-A352-64E7BF36D001}">
      <dgm:prSet/>
      <dgm:spPr/>
      <dgm:t>
        <a:bodyPr/>
        <a:lstStyle/>
        <a:p>
          <a:endParaRPr/>
        </a:p>
      </dgm:t>
    </dgm:pt>
    <dgm:pt modelId="{2545F0BA-E86E-42B6-BD2E-6E22D2B4CF72}" type="parTrans" cxnId="{00506C94-286B-4312-A352-64E7BF36D001}">
      <dgm:prSet/>
      <dgm:spPr/>
      <dgm:t>
        <a:bodyPr/>
        <a:lstStyle/>
        <a:p>
          <a:endParaRPr/>
        </a:p>
      </dgm:t>
    </dgm:pt>
    <dgm:pt modelId="{AD92C57F-266C-4BA7-B9F6-8A880C372CB2}">
      <dgm:prSet phldrT="[Text]" custT="1"/>
      <dgm:spPr>
        <a:noFill/>
        <a:ln>
          <a:solidFill>
            <a:srgbClr val="ED237A"/>
          </a:solidFill>
        </a:ln>
      </dgm:spPr>
      <dgm:t>
        <a:bodyPr lIns="0" tIns="0" rIns="0" bIns="288000" anchor="ctr" anchorCtr="0"/>
        <a:lstStyle/>
        <a:p>
          <a:pPr algn="r">
            <a:lnSpc>
              <a:spcPct val="100000"/>
            </a:lnSpc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Vanjski</a:t>
          </a:r>
          <a:r>
            <a:rPr sz="1100" dirty="0"/>
            <a:t> </a:t>
          </a:r>
          <a:r>
            <a:rPr sz="1100" dirty="0" err="1"/>
            <a:t>čimbenici</a:t>
          </a:r>
          <a:r>
            <a:rPr sz="1100" dirty="0"/>
            <a:t> </a:t>
          </a:r>
          <a:r>
            <a:rPr sz="1100" dirty="0" err="1"/>
            <a:t>kao</a:t>
          </a:r>
          <a:r>
            <a:rPr sz="1100" dirty="0"/>
            <a:t> </a:t>
          </a:r>
          <a:r>
            <a:rPr sz="1100" dirty="0" err="1"/>
            <a:t>što</a:t>
          </a:r>
          <a:r>
            <a:rPr sz="1100" dirty="0"/>
            <a:t> </a:t>
          </a:r>
          <a:r>
            <a:rPr sz="1100" dirty="0" err="1"/>
            <a:t>su</a:t>
          </a:r>
          <a:r>
            <a:rPr sz="1100" dirty="0"/>
            <a:t> </a:t>
          </a:r>
          <a:r>
            <a:rPr sz="1100" dirty="0" err="1"/>
            <a:t>gospodarski</a:t>
          </a:r>
          <a:r>
            <a:rPr sz="1100" dirty="0"/>
            <a:t> </a:t>
          </a:r>
          <a:r>
            <a:rPr sz="1100" dirty="0" err="1"/>
            <a:t>padovi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C6090C-3880-43FB-A1B7-18E5906D149E}" type="parTrans" cxnId="{80E3C5C1-7E17-47A1-B6B4-7DBAB014BEAD}">
      <dgm:prSet/>
      <dgm:spPr/>
      <dgm:t>
        <a:bodyPr/>
        <a:lstStyle/>
        <a:p>
          <a:endParaRPr/>
        </a:p>
      </dgm:t>
    </dgm:pt>
    <dgm:pt modelId="{B1BA196F-9DF6-4A86-A640-F9F68C8018E9}" type="sibTrans" cxnId="{80E3C5C1-7E17-47A1-B6B4-7DBAB014BEAD}">
      <dgm:prSet/>
      <dgm:spPr/>
      <dgm:t>
        <a:bodyPr/>
        <a:lstStyle/>
        <a:p>
          <a:endParaRPr/>
        </a:p>
      </dgm:t>
    </dgm:pt>
    <dgm:pt modelId="{AF537974-B92E-4367-B1D8-68E76BF5DEBF}">
      <dgm:prSet phldrT="[Text]" custT="1"/>
      <dgm:spPr>
        <a:noFill/>
        <a:ln>
          <a:solidFill>
            <a:srgbClr val="ED237A"/>
          </a:solidFill>
        </a:ln>
      </dgm:spPr>
      <dgm:t>
        <a:bodyPr lIns="0" tIns="0" rIns="0" bIns="288000" anchor="ctr" anchorCtr="0"/>
        <a:lstStyle/>
        <a:p>
          <a:pPr algn="r">
            <a:lnSpc>
              <a:spcPct val="100000"/>
            </a:lnSpc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Ograničeno</a:t>
          </a:r>
          <a:r>
            <a:rPr sz="1100" dirty="0"/>
            <a:t> </a:t>
          </a:r>
          <a:r>
            <a:rPr sz="1100" dirty="0" err="1"/>
            <a:t>povjerenje</a:t>
          </a:r>
          <a:r>
            <a:rPr sz="1100" dirty="0"/>
            <a:t> </a:t>
          </a:r>
          <a:r>
            <a:rPr sz="1100" dirty="0" err="1"/>
            <a:t>javnosti</a:t>
          </a:r>
          <a:r>
            <a:rPr sz="1100" dirty="0"/>
            <a:t> 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241AA7-E77E-4819-A32C-09C3E0ED189A}" type="parTrans" cxnId="{D1688E0D-5F13-4F74-99C6-5E3D642C5D11}">
      <dgm:prSet/>
      <dgm:spPr/>
      <dgm:t>
        <a:bodyPr/>
        <a:lstStyle/>
        <a:p>
          <a:endParaRPr/>
        </a:p>
      </dgm:t>
    </dgm:pt>
    <dgm:pt modelId="{D0E6B2A5-C92C-42A9-B9D5-99F9AFA6EA40}" type="sibTrans" cxnId="{D1688E0D-5F13-4F74-99C6-5E3D642C5D11}">
      <dgm:prSet/>
      <dgm:spPr/>
      <dgm:t>
        <a:bodyPr/>
        <a:lstStyle/>
        <a:p>
          <a:endParaRPr/>
        </a:p>
      </dgm:t>
    </dgm:pt>
    <dgm:pt modelId="{C12C6F17-4DAE-4375-A6F6-C699F0FDC5B6}">
      <dgm:prSet phldrT="[Text]" custT="1"/>
      <dgm:spPr>
        <a:noFill/>
        <a:ln>
          <a:solidFill>
            <a:srgbClr val="ED237A"/>
          </a:solidFill>
        </a:ln>
      </dgm:spPr>
      <dgm:t>
        <a:bodyPr lIns="0" tIns="0" rIns="0" bIns="288000" anchor="ctr" anchorCtr="0"/>
        <a:lstStyle/>
        <a:p>
          <a:pPr algn="r">
            <a:lnSpc>
              <a:spcPct val="100000"/>
            </a:lnSpc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Nedostatak</a:t>
          </a:r>
          <a:r>
            <a:rPr sz="1100" dirty="0"/>
            <a:t> </a:t>
          </a:r>
          <a:r>
            <a:rPr sz="1100" dirty="0" err="1"/>
            <a:t>i</a:t>
          </a:r>
          <a:r>
            <a:rPr sz="1100" dirty="0"/>
            <a:t>/</a:t>
          </a:r>
          <a:r>
            <a:rPr sz="1100" dirty="0" err="1"/>
            <a:t>ili</a:t>
          </a:r>
          <a:r>
            <a:rPr sz="1100" dirty="0"/>
            <a:t> </a:t>
          </a:r>
          <a:r>
            <a:rPr sz="1100" dirty="0" err="1"/>
            <a:t>nestabilnost</a:t>
          </a:r>
          <a:r>
            <a:rPr sz="1100" dirty="0"/>
            <a:t> </a:t>
          </a:r>
          <a:r>
            <a:rPr sz="1100" dirty="0" err="1"/>
            <a:t>regulatorne</a:t>
          </a:r>
          <a:r>
            <a:rPr sz="1100" dirty="0"/>
            <a:t> </a:t>
          </a:r>
          <a:r>
            <a:rPr sz="1100" dirty="0" err="1"/>
            <a:t>i</a:t>
          </a:r>
          <a:r>
            <a:rPr sz="1100" dirty="0"/>
            <a:t> </a:t>
          </a:r>
          <a:r>
            <a:rPr sz="1100" dirty="0" err="1"/>
            <a:t>političke</a:t>
          </a:r>
          <a:r>
            <a:rPr sz="1100" dirty="0"/>
            <a:t> </a:t>
          </a:r>
          <a:r>
            <a:rPr sz="1100" dirty="0" err="1"/>
            <a:t>potpore</a:t>
          </a:r>
          <a:r>
            <a:rPr sz="1100" dirty="0"/>
            <a:t> za </a:t>
          </a:r>
          <a:r>
            <a:rPr sz="1100" dirty="0" err="1"/>
            <a:t>energetske</a:t>
          </a:r>
          <a:r>
            <a:rPr sz="1100" dirty="0"/>
            <a:t> </a:t>
          </a:r>
          <a:r>
            <a:rPr sz="1100" dirty="0" err="1"/>
            <a:t>projekte</a:t>
          </a:r>
          <a:r>
            <a:rPr sz="1100" dirty="0"/>
            <a:t> </a:t>
          </a:r>
          <a:r>
            <a:rPr lang="hr-HR" sz="1100" dirty="0"/>
            <a:t>z</a:t>
          </a:r>
          <a:r>
            <a:rPr sz="1100" dirty="0" err="1"/>
            <a:t>ajednice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051C4D-AF68-4501-80F7-EA972BDD7373}" type="parTrans" cxnId="{DA385418-F4FE-478D-8203-0594BC9CDD4C}">
      <dgm:prSet/>
      <dgm:spPr/>
      <dgm:t>
        <a:bodyPr/>
        <a:lstStyle/>
        <a:p>
          <a:endParaRPr/>
        </a:p>
      </dgm:t>
    </dgm:pt>
    <dgm:pt modelId="{3407B042-43DC-42E2-8CF6-18A21FC9D8F4}" type="sibTrans" cxnId="{DA385418-F4FE-478D-8203-0594BC9CDD4C}">
      <dgm:prSet/>
      <dgm:spPr/>
      <dgm:t>
        <a:bodyPr/>
        <a:lstStyle/>
        <a:p>
          <a:endParaRPr/>
        </a:p>
      </dgm:t>
    </dgm:pt>
    <dgm:pt modelId="{F78D82FE-60D7-4A7B-BA0D-0B787DE7D7FE}">
      <dgm:prSet phldrT="[Text]" custT="1"/>
      <dgm:spPr>
        <a:noFill/>
        <a:ln>
          <a:solidFill>
            <a:srgbClr val="ED237A"/>
          </a:solidFill>
        </a:ln>
      </dgm:spPr>
      <dgm:t>
        <a:bodyPr lIns="0" tIns="0" rIns="0" bIns="288000" anchor="ctr" anchorCtr="0"/>
        <a:lstStyle/>
        <a:p>
          <a:pPr algn="r">
            <a:lnSpc>
              <a:spcPct val="100000"/>
            </a:lnSpc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Nestabilni</a:t>
          </a:r>
          <a:r>
            <a:rPr sz="1100" dirty="0"/>
            <a:t> </a:t>
          </a:r>
          <a:r>
            <a:rPr sz="1100" dirty="0" err="1"/>
            <a:t>programi</a:t>
          </a:r>
          <a:r>
            <a:rPr sz="1100" dirty="0"/>
            <a:t> </a:t>
          </a:r>
          <a:r>
            <a:rPr sz="1100" dirty="0" err="1"/>
            <a:t>potpore</a:t>
          </a:r>
          <a:r>
            <a:rPr sz="1100" dirty="0"/>
            <a:t> za </a:t>
          </a:r>
          <a:r>
            <a:rPr sz="1100" dirty="0" err="1"/>
            <a:t>energetske</a:t>
          </a:r>
          <a:r>
            <a:rPr sz="1100" dirty="0"/>
            <a:t> </a:t>
          </a:r>
          <a:r>
            <a:rPr sz="1100" dirty="0" err="1"/>
            <a:t>projekte</a:t>
          </a:r>
          <a:r>
            <a:rPr sz="1100" dirty="0"/>
            <a:t> </a:t>
          </a:r>
          <a:r>
            <a:rPr lang="hr-HR" sz="1100" dirty="0"/>
            <a:t>z</a:t>
          </a:r>
          <a:r>
            <a:rPr sz="1100" dirty="0" err="1"/>
            <a:t>ajednice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22EB4F-DDCD-456A-B027-8A273974D571}" type="parTrans" cxnId="{63671179-23BF-447F-936F-E063004F1CC4}">
      <dgm:prSet/>
      <dgm:spPr/>
      <dgm:t>
        <a:bodyPr/>
        <a:lstStyle/>
        <a:p>
          <a:endParaRPr/>
        </a:p>
      </dgm:t>
    </dgm:pt>
    <dgm:pt modelId="{044D3861-BC87-4A01-A637-30EA9D92A2EE}" type="sibTrans" cxnId="{63671179-23BF-447F-936F-E063004F1CC4}">
      <dgm:prSet/>
      <dgm:spPr/>
      <dgm:t>
        <a:bodyPr/>
        <a:lstStyle/>
        <a:p>
          <a:endParaRPr/>
        </a:p>
      </dgm:t>
    </dgm:pt>
    <dgm:pt modelId="{1C826EE9-F013-44B4-A4DB-236FFB952078}">
      <dgm:prSet phldrT="[Text]" custT="1"/>
      <dgm:spPr>
        <a:ln>
          <a:solidFill>
            <a:srgbClr val="FFC000"/>
          </a:solidFill>
        </a:ln>
      </dgm:spPr>
      <dgm:t>
        <a:bodyPr anchor="t"/>
        <a:lstStyle/>
        <a:p>
          <a:pPr algn="l">
            <a:lnSpc>
              <a:spcPct val="150000"/>
            </a:lnSpc>
            <a:spcBef>
              <a:spcPts val="0"/>
            </a:spcBef>
            <a:spcAft>
              <a:spcPts val="0"/>
            </a:spcAft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hr-HR" sz="1100" dirty="0"/>
            <a:t>R</a:t>
          </a:r>
          <a:r>
            <a:rPr sz="1100" dirty="0" err="1"/>
            <a:t>azvoja</a:t>
          </a:r>
          <a:r>
            <a:rPr sz="1100" dirty="0"/>
            <a:t> </a:t>
          </a:r>
          <a:r>
            <a:rPr sz="1100" dirty="0" err="1"/>
            <a:t>i</a:t>
          </a:r>
          <a:r>
            <a:rPr sz="1100" dirty="0"/>
            <a:t> </a:t>
          </a:r>
          <a:r>
            <a:rPr sz="1100" dirty="0" err="1"/>
            <a:t>provedb</a:t>
          </a:r>
          <a:r>
            <a:rPr lang="hr-HR" sz="1100" dirty="0"/>
            <a:t>a</a:t>
          </a:r>
          <a:r>
            <a:rPr sz="1100" dirty="0"/>
            <a:t> </a:t>
          </a:r>
          <a:r>
            <a:rPr sz="1100" dirty="0" err="1"/>
            <a:t>politika</a:t>
          </a:r>
          <a:r>
            <a:rPr sz="1100" dirty="0"/>
            <a:t> </a:t>
          </a:r>
          <a:r>
            <a:rPr sz="1100" dirty="0" err="1"/>
            <a:t>i</a:t>
          </a:r>
          <a:r>
            <a:rPr sz="1100" dirty="0"/>
            <a:t> </a:t>
          </a:r>
          <a:r>
            <a:rPr sz="1100" dirty="0" err="1"/>
            <a:t>propisa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D54616-06D2-4105-95C8-3F61837B37A2}" type="parTrans" cxnId="{0762C936-30D0-40F4-B82E-D22EDDF29F5F}">
      <dgm:prSet/>
      <dgm:spPr/>
      <dgm:t>
        <a:bodyPr/>
        <a:lstStyle/>
        <a:p>
          <a:endParaRPr/>
        </a:p>
      </dgm:t>
    </dgm:pt>
    <dgm:pt modelId="{47A6747F-B79F-44C9-8F25-4F1B27A4AADA}" type="sibTrans" cxnId="{0762C936-30D0-40F4-B82E-D22EDDF29F5F}">
      <dgm:prSet/>
      <dgm:spPr/>
      <dgm:t>
        <a:bodyPr/>
        <a:lstStyle/>
        <a:p>
          <a:endParaRPr/>
        </a:p>
      </dgm:t>
    </dgm:pt>
    <dgm:pt modelId="{1CDA4CE4-E48F-40A6-9C1B-5406B3B291CD}">
      <dgm:prSet phldrT="[Text]" custT="1"/>
      <dgm:spPr>
        <a:ln>
          <a:solidFill>
            <a:srgbClr val="FFC000"/>
          </a:solidFill>
        </a:ln>
      </dgm:spPr>
      <dgm:t>
        <a:bodyPr anchor="t"/>
        <a:lstStyle/>
        <a:p>
          <a:pPr algn="l">
            <a:lnSpc>
              <a:spcPct val="150000"/>
            </a:lnSpc>
            <a:spcBef>
              <a:spcPts val="0"/>
            </a:spcBef>
            <a:spcAft>
              <a:spcPts val="0"/>
            </a:spcAft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Uspostavljene</a:t>
          </a:r>
          <a:r>
            <a:rPr sz="1100" dirty="0"/>
            <a:t> </a:t>
          </a:r>
          <a:r>
            <a:rPr sz="1100" dirty="0" err="1"/>
            <a:t>lokalne</a:t>
          </a:r>
          <a:r>
            <a:rPr sz="1100" dirty="0"/>
            <a:t> </a:t>
          </a:r>
          <a:r>
            <a:rPr sz="1100" dirty="0" err="1"/>
            <a:t>mreže</a:t>
          </a:r>
          <a:r>
            <a:rPr sz="1100" dirty="0"/>
            <a:t> </a:t>
          </a:r>
          <a:r>
            <a:rPr sz="1100" dirty="0" err="1"/>
            <a:t>i</a:t>
          </a:r>
          <a:r>
            <a:rPr sz="1100" dirty="0"/>
            <a:t> </a:t>
          </a:r>
          <a:r>
            <a:rPr sz="1100" dirty="0" err="1"/>
            <a:t>partnerstva</a:t>
          </a:r>
          <a:r>
            <a:rPr sz="1100" dirty="0"/>
            <a:t> 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70600D-8498-4344-A172-645AE2F5432E}" type="parTrans" cxnId="{74C6478C-E9D9-49CF-B5B5-02D6D4F642F3}">
      <dgm:prSet/>
      <dgm:spPr/>
      <dgm:t>
        <a:bodyPr/>
        <a:lstStyle/>
        <a:p>
          <a:endParaRPr/>
        </a:p>
      </dgm:t>
    </dgm:pt>
    <dgm:pt modelId="{177220C4-96D1-4BB6-B25A-4AF5AE942161}" type="sibTrans" cxnId="{74C6478C-E9D9-49CF-B5B5-02D6D4F642F3}">
      <dgm:prSet/>
      <dgm:spPr/>
      <dgm:t>
        <a:bodyPr/>
        <a:lstStyle/>
        <a:p>
          <a:endParaRPr/>
        </a:p>
      </dgm:t>
    </dgm:pt>
    <dgm:pt modelId="{566E667E-3313-4734-B815-9D36303290CF}">
      <dgm:prSet phldrT="[Text]" custT="1"/>
      <dgm:spPr>
        <a:ln>
          <a:solidFill>
            <a:srgbClr val="FFC000"/>
          </a:solidFill>
        </a:ln>
      </dgm:spPr>
      <dgm:t>
        <a:bodyPr anchor="t"/>
        <a:lstStyle/>
        <a:p>
          <a:pPr algn="l">
            <a:lnSpc>
              <a:spcPct val="150000"/>
            </a:lnSpc>
            <a:spcBef>
              <a:spcPts val="0"/>
            </a:spcBef>
            <a:spcAft>
              <a:spcPts val="0"/>
            </a:spcAft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Pristup</a:t>
          </a:r>
          <a:r>
            <a:rPr sz="1100" dirty="0"/>
            <a:t> </a:t>
          </a:r>
          <a:r>
            <a:rPr sz="1100" dirty="0" err="1"/>
            <a:t>tehničkom</a:t>
          </a:r>
          <a:r>
            <a:rPr sz="1100" dirty="0"/>
            <a:t> </a:t>
          </a:r>
          <a:r>
            <a:rPr sz="1100" dirty="0" err="1"/>
            <a:t>znanju</a:t>
          </a:r>
          <a:r>
            <a:rPr sz="1100" dirty="0"/>
            <a:t> </a:t>
          </a:r>
          <a:r>
            <a:rPr sz="1100" dirty="0" err="1"/>
            <a:t>i</a:t>
          </a:r>
          <a:r>
            <a:rPr sz="1100" dirty="0"/>
            <a:t> </a:t>
          </a:r>
          <a:r>
            <a:rPr sz="1100" dirty="0" err="1"/>
            <a:t>potpor</a:t>
          </a:r>
          <a:r>
            <a:rPr lang="hr-HR" sz="1100" dirty="0"/>
            <a:t>ama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EFCE6C-87B3-40D6-B4C8-60F7988565F5}" type="parTrans" cxnId="{C6274754-740D-450F-A6A9-9AFBCAE9194E}">
      <dgm:prSet/>
      <dgm:spPr/>
      <dgm:t>
        <a:bodyPr/>
        <a:lstStyle/>
        <a:p>
          <a:endParaRPr/>
        </a:p>
      </dgm:t>
    </dgm:pt>
    <dgm:pt modelId="{F0338C88-626F-4AD6-A1D8-B16386AF5C1B}" type="sibTrans" cxnId="{C6274754-740D-450F-A6A9-9AFBCAE9194E}">
      <dgm:prSet/>
      <dgm:spPr/>
      <dgm:t>
        <a:bodyPr/>
        <a:lstStyle/>
        <a:p>
          <a:endParaRPr/>
        </a:p>
      </dgm:t>
    </dgm:pt>
    <dgm:pt modelId="{27E8E691-7983-463D-97CD-C0535B669AFE}">
      <dgm:prSet phldrT="[Text]" custT="1"/>
      <dgm:spPr>
        <a:ln>
          <a:solidFill>
            <a:srgbClr val="FFC000"/>
          </a:solidFill>
        </a:ln>
      </dgm:spPr>
      <dgm:t>
        <a:bodyPr anchor="t"/>
        <a:lstStyle/>
        <a:p>
          <a:pPr algn="just"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endParaRPr sz="12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B54A91-2711-443E-8911-E4A682CC163D}" type="parTrans" cxnId="{6C18F6CE-C06B-4233-AAE7-02BD20183A81}">
      <dgm:prSet/>
      <dgm:spPr/>
      <dgm:t>
        <a:bodyPr/>
        <a:lstStyle/>
        <a:p>
          <a:endParaRPr/>
        </a:p>
      </dgm:t>
    </dgm:pt>
    <dgm:pt modelId="{3F36237E-DF7D-4A0C-8099-258C3B3FBAFE}" type="sibTrans" cxnId="{6C18F6CE-C06B-4233-AAE7-02BD20183A81}">
      <dgm:prSet/>
      <dgm:spPr/>
      <dgm:t>
        <a:bodyPr/>
        <a:lstStyle/>
        <a:p>
          <a:endParaRPr/>
        </a:p>
      </dgm:t>
    </dgm:pt>
    <dgm:pt modelId="{330F9165-D632-4B22-B4B6-D992BCCA7D1D}">
      <dgm:prSet phldrT="[Text]" custT="1"/>
      <dgm:spPr>
        <a:noFill/>
      </dgm:spPr>
      <dgm:t>
        <a:bodyPr lIns="0" tIns="0" rIns="0" bIns="0"/>
        <a:lstStyle/>
        <a:p>
          <a:pPr algn="r">
            <a:lnSpc>
              <a:spcPts val="1500"/>
            </a:lnSpc>
            <a:spcAft>
              <a:spcPts val="0"/>
            </a:spcAft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Ograničena</a:t>
          </a:r>
          <a:r>
            <a:rPr sz="1100" dirty="0"/>
            <a:t> </a:t>
          </a:r>
          <a:r>
            <a:rPr sz="1100" dirty="0" err="1"/>
            <a:t>fleksibilnost</a:t>
          </a:r>
          <a:r>
            <a:rPr sz="1100" dirty="0"/>
            <a:t> u </a:t>
          </a:r>
          <a:r>
            <a:rPr sz="1100" dirty="0" err="1"/>
            <a:t>politici</a:t>
          </a:r>
          <a:r>
            <a:rPr sz="1100" dirty="0"/>
            <a:t>, </a:t>
          </a:r>
          <a:r>
            <a:rPr sz="1100" dirty="0" err="1"/>
            <a:t>propisima</a:t>
          </a:r>
          <a:r>
            <a:rPr sz="1100" dirty="0"/>
            <a:t> </a:t>
          </a:r>
          <a:r>
            <a:rPr sz="1100" dirty="0" err="1"/>
            <a:t>i</a:t>
          </a:r>
          <a:r>
            <a:rPr sz="1100" dirty="0"/>
            <a:t> </a:t>
          </a:r>
          <a:r>
            <a:rPr sz="1100" dirty="0" err="1"/>
            <a:t>javnoj</a:t>
          </a:r>
          <a:r>
            <a:rPr sz="1100" dirty="0"/>
            <a:t> </a:t>
          </a:r>
          <a:r>
            <a:rPr sz="1100" dirty="0" err="1"/>
            <a:t>nabavi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2DADC4-881F-4E6C-A6A0-2669260DB485}" type="parTrans" cxnId="{BD6D6803-3D21-4F49-A0BE-7922171BE5A4}">
      <dgm:prSet/>
      <dgm:spPr/>
      <dgm:t>
        <a:bodyPr/>
        <a:lstStyle/>
        <a:p>
          <a:endParaRPr/>
        </a:p>
      </dgm:t>
    </dgm:pt>
    <dgm:pt modelId="{A88D23EA-D0E9-417B-A367-7C5F65A9DDB7}" type="sibTrans" cxnId="{BD6D6803-3D21-4F49-A0BE-7922171BE5A4}">
      <dgm:prSet/>
      <dgm:spPr/>
      <dgm:t>
        <a:bodyPr/>
        <a:lstStyle/>
        <a:p>
          <a:endParaRPr/>
        </a:p>
      </dgm:t>
    </dgm:pt>
    <dgm:pt modelId="{E9386777-F2D3-469A-98AC-BB0AEAE9E090}">
      <dgm:prSet phldrT="[Text]" custT="1"/>
      <dgm:spPr>
        <a:noFill/>
      </dgm:spPr>
      <dgm:t>
        <a:bodyPr lIns="0" tIns="0" rIns="0" bIns="0"/>
        <a:lstStyle/>
        <a:p>
          <a:pPr algn="r">
            <a:lnSpc>
              <a:spcPts val="1500"/>
            </a:lnSpc>
            <a:spcAft>
              <a:spcPts val="0"/>
            </a:spcAft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Ograničeno</a:t>
          </a:r>
          <a:r>
            <a:rPr sz="1100" dirty="0"/>
            <a:t> </a:t>
          </a:r>
          <a:r>
            <a:rPr sz="1100" dirty="0" err="1"/>
            <a:t>javno</a:t>
          </a:r>
          <a:r>
            <a:rPr sz="1100" dirty="0"/>
            <a:t> </a:t>
          </a:r>
          <a:r>
            <a:rPr sz="1100" dirty="0" err="1"/>
            <a:t>sudjelovanje</a:t>
          </a:r>
          <a:r>
            <a:rPr sz="1100" dirty="0"/>
            <a:t> </a:t>
          </a:r>
          <a:r>
            <a:rPr sz="1100" dirty="0" err="1"/>
            <a:t>i</a:t>
          </a:r>
          <a:r>
            <a:rPr sz="1100" dirty="0"/>
            <a:t> </a:t>
          </a:r>
          <a:r>
            <a:rPr sz="1100" dirty="0" err="1"/>
            <a:t>povjerenje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114F17-3B72-42CD-8789-6633750862FF}" type="parTrans" cxnId="{2EFAA2F7-228D-420E-8D3B-AC0B4BA6486A}">
      <dgm:prSet/>
      <dgm:spPr/>
      <dgm:t>
        <a:bodyPr/>
        <a:lstStyle/>
        <a:p>
          <a:endParaRPr/>
        </a:p>
      </dgm:t>
    </dgm:pt>
    <dgm:pt modelId="{8CC097A4-2979-4DCB-8794-C42DC8FF2ACB}" type="sibTrans" cxnId="{2EFAA2F7-228D-420E-8D3B-AC0B4BA6486A}">
      <dgm:prSet/>
      <dgm:spPr/>
      <dgm:t>
        <a:bodyPr/>
        <a:lstStyle/>
        <a:p>
          <a:endParaRPr/>
        </a:p>
      </dgm:t>
    </dgm:pt>
    <dgm:pt modelId="{9B50847C-E023-4069-BDAE-E7171B8B86B7}">
      <dgm:prSet phldrT="[Text]" custT="1"/>
      <dgm:spPr>
        <a:noFill/>
      </dgm:spPr>
      <dgm:t>
        <a:bodyPr lIns="0" tIns="0" rIns="0" bIns="0"/>
        <a:lstStyle/>
        <a:p>
          <a:pPr algn="r">
            <a:lnSpc>
              <a:spcPts val="1500"/>
            </a:lnSpc>
            <a:spcAft>
              <a:spcPts val="0"/>
            </a:spcAft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Otpor</a:t>
          </a:r>
          <a:r>
            <a:rPr sz="1100" dirty="0"/>
            <a:t> </a:t>
          </a:r>
          <a:r>
            <a:rPr sz="1100" dirty="0" err="1"/>
            <a:t>na</a:t>
          </a:r>
          <a:r>
            <a:rPr sz="1100" dirty="0"/>
            <a:t> </a:t>
          </a:r>
          <a:r>
            <a:rPr sz="1100" dirty="0" err="1"/>
            <a:t>unutarnje</a:t>
          </a:r>
          <a:r>
            <a:rPr lang="hr-HR" sz="1100" dirty="0"/>
            <a:t> organizacijske</a:t>
          </a:r>
          <a:r>
            <a:rPr sz="1100" dirty="0"/>
            <a:t> </a:t>
          </a:r>
          <a:r>
            <a:rPr sz="1100" dirty="0" err="1"/>
            <a:t>promjene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DE3062-FE81-4D86-811B-7A00BB9E00E2}" type="parTrans" cxnId="{77FDA9BD-07E2-48CC-AFE9-D9F391D1388B}">
      <dgm:prSet/>
      <dgm:spPr/>
      <dgm:t>
        <a:bodyPr/>
        <a:lstStyle/>
        <a:p>
          <a:endParaRPr/>
        </a:p>
      </dgm:t>
    </dgm:pt>
    <dgm:pt modelId="{8CBDCF29-94B0-4C4C-9F6A-E1E36ADC5EDF}" type="sibTrans" cxnId="{77FDA9BD-07E2-48CC-AFE9-D9F391D1388B}">
      <dgm:prSet/>
      <dgm:spPr/>
      <dgm:t>
        <a:bodyPr/>
        <a:lstStyle/>
        <a:p>
          <a:endParaRPr/>
        </a:p>
      </dgm:t>
    </dgm:pt>
    <dgm:pt modelId="{BEA06343-C072-48BC-A454-E92FBC07B0B1}">
      <dgm:prSet phldrT="[Text]" custT="1"/>
      <dgm:spPr>
        <a:noFill/>
      </dgm:spPr>
      <dgm:t>
        <a:bodyPr lIns="0" tIns="0" rIns="0" bIns="0"/>
        <a:lstStyle/>
        <a:p>
          <a:pPr algn="r">
            <a:lnSpc>
              <a:spcPts val="1500"/>
            </a:lnSpc>
            <a:spcAft>
              <a:spcPts val="0"/>
            </a:spcAft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Nedostatak</a:t>
          </a:r>
          <a:r>
            <a:rPr sz="1100" dirty="0"/>
            <a:t> </a:t>
          </a:r>
          <a:r>
            <a:rPr sz="1100" dirty="0" err="1"/>
            <a:t>ljudskih</a:t>
          </a:r>
          <a:r>
            <a:rPr sz="1100" dirty="0"/>
            <a:t> </a:t>
          </a:r>
          <a:r>
            <a:rPr sz="1100" dirty="0" err="1"/>
            <a:t>resursa</a:t>
          </a:r>
          <a:r>
            <a:rPr sz="1100" dirty="0"/>
            <a:t>/</a:t>
          </a:r>
          <a:r>
            <a:rPr sz="1100" dirty="0" err="1"/>
            <a:t>kvalificiranog</a:t>
          </a:r>
          <a:r>
            <a:rPr sz="1100" dirty="0"/>
            <a:t> </a:t>
          </a:r>
          <a:r>
            <a:rPr sz="1100" dirty="0" err="1"/>
            <a:t>osoblja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B1FAAA-8FB2-4931-9803-BE57AED53FD2}" type="parTrans" cxnId="{E0624268-7583-486F-B54D-577BE5B2E36D}">
      <dgm:prSet/>
      <dgm:spPr/>
      <dgm:t>
        <a:bodyPr/>
        <a:lstStyle/>
        <a:p>
          <a:endParaRPr/>
        </a:p>
      </dgm:t>
    </dgm:pt>
    <dgm:pt modelId="{B879FFA2-71EB-4F33-9B7E-9D00722B62E1}" type="sibTrans" cxnId="{E0624268-7583-486F-B54D-577BE5B2E36D}">
      <dgm:prSet/>
      <dgm:spPr/>
      <dgm:t>
        <a:bodyPr/>
        <a:lstStyle/>
        <a:p>
          <a:endParaRPr/>
        </a:p>
      </dgm:t>
    </dgm:pt>
    <dgm:pt modelId="{6EB6E30B-5320-4C05-9157-F9EDB42563D1}">
      <dgm:prSet phldrT="[Text]" custT="1"/>
      <dgm:spPr>
        <a:noFill/>
      </dgm:spPr>
      <dgm:t>
        <a:bodyPr lIns="0" tIns="0" rIns="0" bIns="0"/>
        <a:lstStyle/>
        <a:p>
          <a:pPr algn="r">
            <a:lnSpc>
              <a:spcPts val="1500"/>
            </a:lnSpc>
            <a:spcAft>
              <a:spcPts val="0"/>
            </a:spcAft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Nedostatak</a:t>
          </a:r>
          <a:r>
            <a:rPr sz="1100" dirty="0"/>
            <a:t> </a:t>
          </a:r>
          <a:r>
            <a:rPr sz="1100" dirty="0" err="1"/>
            <a:t>znanja</a:t>
          </a:r>
          <a:r>
            <a:rPr sz="1100" dirty="0"/>
            <a:t>, </a:t>
          </a:r>
          <a:r>
            <a:rPr sz="1100" dirty="0" err="1"/>
            <a:t>vještina</a:t>
          </a:r>
          <a:r>
            <a:rPr sz="1100" dirty="0"/>
            <a:t> </a:t>
          </a:r>
          <a:r>
            <a:rPr sz="1100" dirty="0" err="1"/>
            <a:t>i</a:t>
          </a:r>
          <a:r>
            <a:rPr sz="1100" dirty="0"/>
            <a:t> </a:t>
          </a:r>
          <a:r>
            <a:rPr sz="1100" dirty="0" err="1"/>
            <a:t>stručnosti</a:t>
          </a:r>
          <a:r>
            <a:rPr sz="1100" dirty="0"/>
            <a:t> za </a:t>
          </a:r>
          <a:r>
            <a:rPr sz="1100" dirty="0" err="1"/>
            <a:t>potporu</a:t>
          </a:r>
          <a:r>
            <a:rPr sz="1100" dirty="0"/>
            <a:t> </a:t>
          </a:r>
          <a:r>
            <a:rPr sz="1100" dirty="0" err="1"/>
            <a:t>i</a:t>
          </a:r>
          <a:r>
            <a:rPr sz="1100" dirty="0"/>
            <a:t> </a:t>
          </a:r>
          <a:r>
            <a:rPr sz="1100" dirty="0" err="1"/>
            <a:t>razvoj</a:t>
          </a:r>
          <a:r>
            <a:rPr sz="1100" dirty="0"/>
            <a:t> </a:t>
          </a:r>
          <a:r>
            <a:rPr lang="hr-HR" sz="1100" dirty="0"/>
            <a:t>energetskih zajednica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14250B-6F39-41B6-A9D5-AC2829F5DDD1}" type="parTrans" cxnId="{00E59283-F1F4-4688-B0E4-B36C2ECB4E4B}">
      <dgm:prSet/>
      <dgm:spPr/>
      <dgm:t>
        <a:bodyPr/>
        <a:lstStyle/>
        <a:p>
          <a:endParaRPr/>
        </a:p>
      </dgm:t>
    </dgm:pt>
    <dgm:pt modelId="{0DEF5B25-D47D-4916-828B-DF6E28D1ACA3}" type="sibTrans" cxnId="{00E59283-F1F4-4688-B0E4-B36C2ECB4E4B}">
      <dgm:prSet/>
      <dgm:spPr/>
      <dgm:t>
        <a:bodyPr/>
        <a:lstStyle/>
        <a:p>
          <a:endParaRPr/>
        </a:p>
      </dgm:t>
    </dgm:pt>
    <dgm:pt modelId="{EC4AD7B3-A6C8-4ED7-8B33-97E2A26DFC3A}">
      <dgm:prSet phldrT="[Text]" custT="1"/>
      <dgm:spPr>
        <a:noFill/>
        <a:ln>
          <a:solidFill>
            <a:srgbClr val="2AE6C7"/>
          </a:solidFill>
        </a:ln>
      </dgm:spPr>
      <dgm:t>
        <a:bodyPr rIns="0"/>
        <a:lstStyle/>
        <a:p>
          <a:pPr algn="l">
            <a:lnSpc>
              <a:spcPct val="150000"/>
            </a:lnSpc>
            <a:spcAft>
              <a:spcPts val="0"/>
            </a:spcAft>
            <a:defRPr sz="105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Regulatorna</a:t>
          </a:r>
          <a:r>
            <a:rPr sz="1100" dirty="0"/>
            <a:t> </a:t>
          </a:r>
          <a:r>
            <a:rPr sz="1100" dirty="0" err="1"/>
            <a:t>i</a:t>
          </a:r>
          <a:r>
            <a:rPr sz="1100" dirty="0"/>
            <a:t> </a:t>
          </a:r>
          <a:r>
            <a:rPr sz="1100" dirty="0" err="1"/>
            <a:t>politička</a:t>
          </a:r>
          <a:r>
            <a:rPr sz="1100" dirty="0"/>
            <a:t> </a:t>
          </a:r>
          <a:r>
            <a:rPr sz="1100" dirty="0" err="1"/>
            <a:t>potpora</a:t>
          </a:r>
          <a:r>
            <a:rPr sz="1100" dirty="0"/>
            <a:t> </a:t>
          </a:r>
          <a:r>
            <a:rPr sz="1100" dirty="0" err="1"/>
            <a:t>energetskim</a:t>
          </a:r>
          <a:r>
            <a:rPr sz="1100" dirty="0"/>
            <a:t> </a:t>
          </a:r>
          <a:r>
            <a:rPr sz="1100" dirty="0" err="1"/>
            <a:t>projektima</a:t>
          </a:r>
          <a:r>
            <a:rPr sz="1100" dirty="0"/>
            <a:t> </a:t>
          </a:r>
          <a:r>
            <a:rPr lang="hr-HR" sz="1100" dirty="0"/>
            <a:t>z</a:t>
          </a:r>
          <a:r>
            <a:rPr sz="1100" dirty="0" err="1"/>
            <a:t>ajednice</a:t>
          </a:r>
          <a:r>
            <a:rPr sz="1100" dirty="0"/>
            <a:t>/</a:t>
          </a:r>
          <a:r>
            <a:rPr sz="1100" dirty="0" err="1"/>
            <a:t>zelena</a:t>
          </a:r>
          <a:r>
            <a:rPr sz="1100" dirty="0"/>
            <a:t> </a:t>
          </a:r>
          <a:r>
            <a:rPr sz="1100" dirty="0" err="1"/>
            <a:t>javna</a:t>
          </a:r>
          <a:r>
            <a:rPr sz="1100" dirty="0"/>
            <a:t> </a:t>
          </a:r>
          <a:r>
            <a:rPr sz="1100" dirty="0" err="1"/>
            <a:t>nabava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68420E-EAF3-47AD-B0ED-80C6736CCB64}" type="parTrans" cxnId="{EE959E74-6C74-42A2-8C0E-12106E9BACC7}">
      <dgm:prSet/>
      <dgm:spPr/>
      <dgm:t>
        <a:bodyPr/>
        <a:lstStyle/>
        <a:p>
          <a:endParaRPr/>
        </a:p>
      </dgm:t>
    </dgm:pt>
    <dgm:pt modelId="{7C996930-5F32-4B6C-9E23-A559EB371D39}" type="sibTrans" cxnId="{EE959E74-6C74-42A2-8C0E-12106E9BACC7}">
      <dgm:prSet/>
      <dgm:spPr/>
      <dgm:t>
        <a:bodyPr/>
        <a:lstStyle/>
        <a:p>
          <a:endParaRPr/>
        </a:p>
      </dgm:t>
    </dgm:pt>
    <dgm:pt modelId="{4584F85C-5BD9-4126-84E1-814EC4F1D3ED}">
      <dgm:prSet phldrT="[Text]" custT="1"/>
      <dgm:spPr>
        <a:noFill/>
        <a:ln>
          <a:solidFill>
            <a:srgbClr val="2AE6C7"/>
          </a:solidFill>
        </a:ln>
      </dgm:spPr>
      <dgm:t>
        <a:bodyPr rIns="0" anchor="ctr"/>
        <a:lstStyle/>
        <a:p>
          <a:pPr algn="l">
            <a:lnSpc>
              <a:spcPct val="150000"/>
            </a:lnSpc>
            <a:spcAft>
              <a:spcPts val="0"/>
            </a:spcAft>
            <a:defRPr sz="105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Pristup</a:t>
          </a:r>
          <a:r>
            <a:rPr sz="1100" dirty="0"/>
            <a:t> </a:t>
          </a:r>
          <a:r>
            <a:rPr sz="1100" dirty="0" err="1"/>
            <a:t>novim</a:t>
          </a:r>
          <a:r>
            <a:rPr sz="1100" dirty="0"/>
            <a:t> </a:t>
          </a:r>
          <a:r>
            <a:rPr sz="1100" dirty="0" err="1"/>
            <a:t>izvorima</a:t>
          </a:r>
          <a:r>
            <a:rPr sz="1100" dirty="0"/>
            <a:t> </a:t>
          </a:r>
          <a:r>
            <a:rPr sz="1100" dirty="0" err="1"/>
            <a:t>financiranja</a:t>
          </a:r>
          <a:r>
            <a:rPr sz="1100" dirty="0"/>
            <a:t> </a:t>
          </a:r>
          <a:r>
            <a:rPr sz="1100" dirty="0" err="1"/>
            <a:t>i</a:t>
          </a:r>
          <a:r>
            <a:rPr sz="1100" dirty="0"/>
            <a:t> </a:t>
          </a:r>
          <a:r>
            <a:rPr sz="1100" dirty="0" err="1"/>
            <a:t>bespovratnim</a:t>
          </a:r>
          <a:r>
            <a:rPr sz="1100" dirty="0"/>
            <a:t> </a:t>
          </a:r>
          <a:r>
            <a:rPr sz="1100" dirty="0" err="1"/>
            <a:t>sredstvima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F12CD4-5CB4-4818-BA16-618F16C364EB}" type="parTrans" cxnId="{FBF7F83E-02D2-42CB-B398-ED945E381DB1}">
      <dgm:prSet/>
      <dgm:spPr/>
      <dgm:t>
        <a:bodyPr/>
        <a:lstStyle/>
        <a:p>
          <a:endParaRPr/>
        </a:p>
      </dgm:t>
    </dgm:pt>
    <dgm:pt modelId="{8FC8A9E9-0326-4298-8AD8-864C0D690BBB}" type="sibTrans" cxnId="{FBF7F83E-02D2-42CB-B398-ED945E381DB1}">
      <dgm:prSet/>
      <dgm:spPr/>
      <dgm:t>
        <a:bodyPr/>
        <a:lstStyle/>
        <a:p>
          <a:endParaRPr/>
        </a:p>
      </dgm:t>
    </dgm:pt>
    <dgm:pt modelId="{280C51EB-F30B-4ABE-BD74-F6303A762335}">
      <dgm:prSet phldrT="[Text]" custT="1"/>
      <dgm:spPr>
        <a:noFill/>
      </dgm:spPr>
      <dgm:t>
        <a:bodyPr lIns="0" tIns="0" rIns="0" bIns="0"/>
        <a:lstStyle/>
        <a:p>
          <a:pPr algn="r">
            <a:lnSpc>
              <a:spcPts val="1500"/>
            </a:lnSpc>
            <a:spcAft>
              <a:spcPts val="0"/>
            </a:spcAft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Nedostatak</a:t>
          </a:r>
          <a:r>
            <a:rPr sz="1100" dirty="0"/>
            <a:t> </a:t>
          </a:r>
          <a:r>
            <a:rPr sz="1100" dirty="0" err="1"/>
            <a:t>svijesti</a:t>
          </a:r>
          <a:r>
            <a:rPr sz="1100" dirty="0"/>
            <a:t> o </a:t>
          </a:r>
          <a:r>
            <a:rPr sz="1100" dirty="0" err="1"/>
            <a:t>temi</a:t>
          </a:r>
          <a:r>
            <a:rPr sz="1100" dirty="0"/>
            <a:t> </a:t>
          </a:r>
          <a:r>
            <a:rPr sz="1100" dirty="0" err="1"/>
            <a:t>energetskih</a:t>
          </a:r>
          <a:r>
            <a:rPr sz="1100" dirty="0"/>
            <a:t> </a:t>
          </a:r>
          <a:r>
            <a:rPr lang="hr-HR" sz="1100" dirty="0"/>
            <a:t>za</a:t>
          </a:r>
          <a:r>
            <a:rPr sz="1100" dirty="0" err="1"/>
            <a:t>jednic</a:t>
          </a:r>
          <a:r>
            <a:rPr lang="hr-HR" sz="1100" dirty="0"/>
            <a:t>a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762D1-0415-4E0A-87A8-9C09410D65E4}" type="parTrans" cxnId="{01AE767C-8DA2-40EB-ACE6-DCB3941ABC18}">
      <dgm:prSet/>
      <dgm:spPr/>
      <dgm:t>
        <a:bodyPr/>
        <a:lstStyle/>
        <a:p>
          <a:endParaRPr/>
        </a:p>
      </dgm:t>
    </dgm:pt>
    <dgm:pt modelId="{0E39B3B5-21A9-4544-8D32-D0F6E2D58983}" type="sibTrans" cxnId="{01AE767C-8DA2-40EB-ACE6-DCB3941ABC18}">
      <dgm:prSet/>
      <dgm:spPr/>
      <dgm:t>
        <a:bodyPr/>
        <a:lstStyle/>
        <a:p>
          <a:endParaRPr/>
        </a:p>
      </dgm:t>
    </dgm:pt>
    <dgm:pt modelId="{F63F66A1-791F-4D41-8D4B-AE808908B5D7}">
      <dgm:prSet phldrT="[Text]" custT="1"/>
      <dgm:spPr>
        <a:noFill/>
      </dgm:spPr>
      <dgm:t>
        <a:bodyPr lIns="0" tIns="0" rIns="0" bIns="0"/>
        <a:lstStyle/>
        <a:p>
          <a:pPr algn="r">
            <a:lnSpc>
              <a:spcPts val="1500"/>
            </a:lnSpc>
            <a:spcAft>
              <a:spcPts val="0"/>
            </a:spcAft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Nedostatak</a:t>
          </a:r>
          <a:r>
            <a:rPr sz="1100" dirty="0"/>
            <a:t> </a:t>
          </a:r>
          <a:r>
            <a:rPr sz="1100" dirty="0" err="1"/>
            <a:t>platformi</a:t>
          </a:r>
          <a:r>
            <a:rPr sz="1100" dirty="0"/>
            <a:t> </a:t>
          </a:r>
          <a:r>
            <a:rPr sz="1100" dirty="0" err="1"/>
            <a:t>i</a:t>
          </a:r>
          <a:r>
            <a:rPr sz="1100" dirty="0"/>
            <a:t> </a:t>
          </a:r>
          <a:r>
            <a:rPr sz="1100" dirty="0" err="1"/>
            <a:t>alata</a:t>
          </a:r>
          <a:r>
            <a:rPr sz="1100" dirty="0"/>
            <a:t> za </a:t>
          </a:r>
          <a:r>
            <a:rPr sz="1100" dirty="0" err="1"/>
            <a:t>potporu</a:t>
          </a:r>
          <a:r>
            <a:rPr sz="1100" dirty="0"/>
            <a:t> </a:t>
          </a:r>
          <a:r>
            <a:rPr sz="1100" dirty="0" err="1"/>
            <a:t>ljudima</a:t>
          </a:r>
          <a:r>
            <a:rPr sz="1100" dirty="0"/>
            <a:t> </a:t>
          </a:r>
          <a:r>
            <a:rPr sz="1100" dirty="0" err="1"/>
            <a:t>i</a:t>
          </a:r>
          <a:r>
            <a:rPr sz="1100" dirty="0"/>
            <a:t> </a:t>
          </a:r>
          <a:r>
            <a:rPr sz="1100" dirty="0" err="1"/>
            <a:t>organizacijama</a:t>
          </a:r>
          <a:r>
            <a:rPr sz="1100" dirty="0"/>
            <a:t> </a:t>
          </a:r>
          <a:r>
            <a:rPr sz="1100" dirty="0" err="1"/>
            <a:t>uključenima</a:t>
          </a:r>
          <a:r>
            <a:rPr sz="1100" dirty="0"/>
            <a:t> u </a:t>
          </a:r>
          <a:r>
            <a:rPr sz="1100" dirty="0" err="1"/>
            <a:t>energetske</a:t>
          </a:r>
          <a:r>
            <a:rPr sz="1100" dirty="0"/>
            <a:t> </a:t>
          </a:r>
          <a:r>
            <a:rPr sz="1100" dirty="0" err="1"/>
            <a:t>projekte</a:t>
          </a:r>
          <a:r>
            <a:rPr sz="1100" dirty="0"/>
            <a:t> </a:t>
          </a:r>
          <a:r>
            <a:rPr lang="hr-HR" sz="1100" dirty="0"/>
            <a:t>z</a:t>
          </a:r>
          <a:r>
            <a:rPr sz="1100" dirty="0" err="1"/>
            <a:t>ajednice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2C2674-FE85-4DE8-B3F0-3CF8293E703B}" type="parTrans" cxnId="{BFFF4CC5-C1BD-45E0-9B52-CA225DDB8D24}">
      <dgm:prSet/>
      <dgm:spPr/>
      <dgm:t>
        <a:bodyPr/>
        <a:lstStyle/>
        <a:p>
          <a:endParaRPr/>
        </a:p>
      </dgm:t>
    </dgm:pt>
    <dgm:pt modelId="{DAA7C7EF-5E55-406A-99B1-8269107DC9FE}" type="sibTrans" cxnId="{BFFF4CC5-C1BD-45E0-9B52-CA225DDB8D24}">
      <dgm:prSet/>
      <dgm:spPr/>
      <dgm:t>
        <a:bodyPr/>
        <a:lstStyle/>
        <a:p>
          <a:endParaRPr/>
        </a:p>
      </dgm:t>
    </dgm:pt>
    <dgm:pt modelId="{5FABA39A-A7B1-4E72-BF08-2DC0AD9AD7E1}">
      <dgm:prSet phldrT="[Text]" custT="1"/>
      <dgm:spPr>
        <a:noFill/>
        <a:ln>
          <a:solidFill>
            <a:srgbClr val="2AE6C7"/>
          </a:solidFill>
        </a:ln>
      </dgm:spPr>
      <dgm:t>
        <a:bodyPr rIns="0" anchor="ctr"/>
        <a:lstStyle/>
        <a:p>
          <a:pPr algn="l">
            <a:lnSpc>
              <a:spcPct val="150000"/>
            </a:lnSpc>
            <a:spcAft>
              <a:spcPts val="0"/>
            </a:spcAft>
            <a:defRPr sz="105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Prilika</a:t>
          </a:r>
          <a:r>
            <a:rPr sz="1100" dirty="0"/>
            <a:t> za </a:t>
          </a:r>
          <a:r>
            <a:rPr sz="1100" dirty="0" err="1"/>
            <a:t>ispunjavanje</a:t>
          </a:r>
          <a:r>
            <a:rPr sz="1100" dirty="0"/>
            <a:t> </a:t>
          </a:r>
          <a:r>
            <a:rPr sz="1100" dirty="0" err="1"/>
            <a:t>energetskih</a:t>
          </a:r>
          <a:r>
            <a:rPr sz="1100" dirty="0"/>
            <a:t> </a:t>
          </a:r>
          <a:r>
            <a:rPr sz="1100" dirty="0" err="1"/>
            <a:t>i</a:t>
          </a:r>
          <a:r>
            <a:rPr sz="1100" dirty="0"/>
            <a:t> </a:t>
          </a:r>
          <a:r>
            <a:rPr sz="1100" dirty="0" err="1"/>
            <a:t>klimatskih</a:t>
          </a:r>
          <a:r>
            <a:rPr sz="1100" dirty="0"/>
            <a:t> </a:t>
          </a:r>
          <a:r>
            <a:rPr sz="1100" dirty="0" err="1"/>
            <a:t>ciljeva</a:t>
          </a:r>
          <a:r>
            <a:rPr sz="1100" dirty="0"/>
            <a:t> </a:t>
          </a:r>
          <a:r>
            <a:rPr lang="hr-HR" sz="1100" dirty="0"/>
            <a:t>JLS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53283E-2AAF-4A26-AE99-F67984C22368}" type="parTrans" cxnId="{253228A9-B52B-4EBD-A92D-C9C459C0FA24}">
      <dgm:prSet/>
      <dgm:spPr/>
      <dgm:t>
        <a:bodyPr/>
        <a:lstStyle/>
        <a:p>
          <a:endParaRPr/>
        </a:p>
      </dgm:t>
    </dgm:pt>
    <dgm:pt modelId="{F69ED9E9-1408-41A0-96FE-30BBEDC0361D}" type="sibTrans" cxnId="{253228A9-B52B-4EBD-A92D-C9C459C0FA24}">
      <dgm:prSet/>
      <dgm:spPr/>
      <dgm:t>
        <a:bodyPr/>
        <a:lstStyle/>
        <a:p>
          <a:endParaRPr/>
        </a:p>
      </dgm:t>
    </dgm:pt>
    <dgm:pt modelId="{FDFA11A8-830B-4268-B613-36A0BE4C5A94}">
      <dgm:prSet phldrT="[Text]" custT="1"/>
      <dgm:spPr>
        <a:noFill/>
        <a:ln>
          <a:solidFill>
            <a:srgbClr val="2AE6C7"/>
          </a:solidFill>
        </a:ln>
      </dgm:spPr>
      <dgm:t>
        <a:bodyPr rIns="0" anchor="ctr"/>
        <a:lstStyle/>
        <a:p>
          <a:pPr algn="l">
            <a:lnSpc>
              <a:spcPct val="150000"/>
            </a:lnSpc>
            <a:spcAft>
              <a:spcPts val="0"/>
            </a:spcAft>
            <a:defRPr sz="105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hr-HR" sz="1100" dirty="0"/>
            <a:t>Uključivanje</a:t>
          </a:r>
          <a:r>
            <a:rPr sz="1100" dirty="0"/>
            <a:t> </a:t>
          </a:r>
          <a:r>
            <a:rPr sz="1100" dirty="0" err="1"/>
            <a:t>javnosti</a:t>
          </a:r>
          <a:r>
            <a:rPr sz="1100" dirty="0"/>
            <a:t> </a:t>
          </a:r>
          <a:r>
            <a:rPr sz="1100" dirty="0" err="1"/>
            <a:t>i</a:t>
          </a:r>
          <a:r>
            <a:rPr sz="1100" dirty="0"/>
            <a:t> </a:t>
          </a:r>
          <a:r>
            <a:rPr sz="1100" dirty="0" err="1"/>
            <a:t>interesa</a:t>
          </a:r>
          <a:r>
            <a:rPr sz="1100" dirty="0"/>
            <a:t> za </a:t>
          </a:r>
          <a:r>
            <a:rPr sz="1100" dirty="0" err="1"/>
            <a:t>obnovljivu</a:t>
          </a:r>
          <a:r>
            <a:rPr sz="1100" dirty="0"/>
            <a:t> </a:t>
          </a:r>
          <a:r>
            <a:rPr sz="1100" dirty="0" err="1"/>
            <a:t>energiju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AED605-E8E4-4986-9470-D32F4087E613}" type="parTrans" cxnId="{FE9546B6-0F2C-493B-9381-4231689DA8B1}">
      <dgm:prSet/>
      <dgm:spPr/>
      <dgm:t>
        <a:bodyPr/>
        <a:lstStyle/>
        <a:p>
          <a:endParaRPr/>
        </a:p>
      </dgm:t>
    </dgm:pt>
    <dgm:pt modelId="{CD35A565-3AA6-4C8C-8BC0-990BC7947AEF}" type="sibTrans" cxnId="{FE9546B6-0F2C-493B-9381-4231689DA8B1}">
      <dgm:prSet/>
      <dgm:spPr/>
      <dgm:t>
        <a:bodyPr/>
        <a:lstStyle/>
        <a:p>
          <a:endParaRPr/>
        </a:p>
      </dgm:t>
    </dgm:pt>
    <dgm:pt modelId="{192E8D50-4F07-444F-B65F-D711CA598984}">
      <dgm:prSet phldrT="[Text]" custT="1"/>
      <dgm:spPr>
        <a:noFill/>
        <a:ln>
          <a:solidFill>
            <a:srgbClr val="ED237A"/>
          </a:solidFill>
        </a:ln>
      </dgm:spPr>
      <dgm:t>
        <a:bodyPr lIns="0" tIns="0" rIns="0" bIns="288000" anchor="ctr" anchorCtr="0"/>
        <a:lstStyle/>
        <a:p>
          <a:pPr algn="r">
            <a:lnSpc>
              <a:spcPct val="100000"/>
            </a:lnSpc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Složenost</a:t>
          </a:r>
          <a:r>
            <a:rPr sz="1100" dirty="0"/>
            <a:t> </a:t>
          </a:r>
          <a:r>
            <a:rPr sz="1100" dirty="0" err="1"/>
            <a:t>planiranja</a:t>
          </a:r>
          <a:r>
            <a:rPr sz="1100" dirty="0"/>
            <a:t> </a:t>
          </a:r>
          <a:r>
            <a:rPr sz="1100" dirty="0" err="1"/>
            <a:t>i</a:t>
          </a:r>
          <a:r>
            <a:rPr sz="1100" dirty="0"/>
            <a:t> </a:t>
          </a:r>
          <a:r>
            <a:rPr lang="hr-HR" sz="1100" dirty="0"/>
            <a:t>ocjenjivanja</a:t>
          </a:r>
          <a:r>
            <a:rPr sz="1100" dirty="0"/>
            <a:t> </a:t>
          </a:r>
          <a:r>
            <a:rPr sz="1100" dirty="0" err="1"/>
            <a:t>projekata</a:t>
          </a:r>
          <a:r>
            <a:rPr sz="1100" dirty="0"/>
            <a:t> </a:t>
          </a:r>
          <a:r>
            <a:rPr sz="1100" dirty="0" err="1"/>
            <a:t>obnovljivih</a:t>
          </a:r>
          <a:r>
            <a:rPr sz="1100" dirty="0"/>
            <a:t> </a:t>
          </a:r>
          <a:r>
            <a:rPr sz="1100" dirty="0" err="1"/>
            <a:t>izvora</a:t>
          </a:r>
          <a:r>
            <a:rPr sz="1100" dirty="0"/>
            <a:t> </a:t>
          </a:r>
          <a:r>
            <a:rPr sz="1100" dirty="0" err="1"/>
            <a:t>energije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DF0E7A-0495-4B2E-BF8A-9B8D75CB9A16}" type="parTrans" cxnId="{5E9ED827-5622-45DB-8196-6E0DA4708097}">
      <dgm:prSet/>
      <dgm:spPr/>
      <dgm:t>
        <a:bodyPr/>
        <a:lstStyle/>
        <a:p>
          <a:endParaRPr/>
        </a:p>
      </dgm:t>
    </dgm:pt>
    <dgm:pt modelId="{00E95D2D-E7E2-4A38-A511-4EF197EF3331}" type="sibTrans" cxnId="{5E9ED827-5622-45DB-8196-6E0DA4708097}">
      <dgm:prSet/>
      <dgm:spPr/>
      <dgm:t>
        <a:bodyPr/>
        <a:lstStyle/>
        <a:p>
          <a:endParaRPr/>
        </a:p>
      </dgm:t>
    </dgm:pt>
    <dgm:pt modelId="{AD4E84AD-4306-4A31-876B-4598F7A38D51}">
      <dgm:prSet phldrT="[Text]" custT="1"/>
      <dgm:spPr>
        <a:noFill/>
        <a:ln>
          <a:solidFill>
            <a:srgbClr val="ED237A"/>
          </a:solidFill>
        </a:ln>
      </dgm:spPr>
      <dgm:t>
        <a:bodyPr lIns="0" tIns="0" rIns="0" bIns="288000" anchor="ctr" anchorCtr="0"/>
        <a:lstStyle/>
        <a:p>
          <a:pPr algn="r">
            <a:lnSpc>
              <a:spcPct val="100000"/>
            </a:lnSpc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Natjecanje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F04A75-D686-4DC7-A307-9002C2B1DFA8}" type="parTrans" cxnId="{BB6E9B11-E637-4A8C-94B1-D58ADE84E07E}">
      <dgm:prSet/>
      <dgm:spPr/>
      <dgm:t>
        <a:bodyPr/>
        <a:lstStyle/>
        <a:p>
          <a:endParaRPr/>
        </a:p>
      </dgm:t>
    </dgm:pt>
    <dgm:pt modelId="{30C78F31-CE29-4997-8258-CB0C2E59BE40}" type="sibTrans" cxnId="{BB6E9B11-E637-4A8C-94B1-D58ADE84E07E}">
      <dgm:prSet/>
      <dgm:spPr/>
      <dgm:t>
        <a:bodyPr/>
        <a:lstStyle/>
        <a:p>
          <a:endParaRPr/>
        </a:p>
      </dgm:t>
    </dgm:pt>
    <dgm:pt modelId="{2DD1A0B8-64DD-4C7A-8BB1-455392EFDD68}">
      <dgm:prSet phldrT="[Text]" custT="1"/>
      <dgm:spPr>
        <a:noFill/>
        <a:ln>
          <a:solidFill>
            <a:srgbClr val="ED237A"/>
          </a:solidFill>
        </a:ln>
      </dgm:spPr>
      <dgm:t>
        <a:bodyPr lIns="0" tIns="0" rIns="0" bIns="288000" anchor="ctr" anchorCtr="0"/>
        <a:lstStyle/>
        <a:p>
          <a:pPr algn="r">
            <a:lnSpc>
              <a:spcPct val="100000"/>
            </a:lnSpc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Politička</a:t>
          </a:r>
          <a:r>
            <a:rPr sz="1100" dirty="0"/>
            <a:t> </a:t>
          </a:r>
          <a:r>
            <a:rPr sz="1100" dirty="0" err="1"/>
            <a:t>nestabilnost</a:t>
          </a:r>
          <a:r>
            <a:rPr sz="1100" dirty="0"/>
            <a:t> </a:t>
          </a:r>
          <a:r>
            <a:rPr sz="1100" dirty="0" err="1"/>
            <a:t>ili</a:t>
          </a:r>
          <a:r>
            <a:rPr sz="1100" dirty="0"/>
            <a:t> </a:t>
          </a:r>
          <a:r>
            <a:rPr sz="1100" dirty="0" err="1"/>
            <a:t>promjene</a:t>
          </a:r>
          <a:r>
            <a:rPr sz="1100" dirty="0"/>
            <a:t> u </a:t>
          </a:r>
          <a:r>
            <a:rPr sz="1100" dirty="0" err="1"/>
            <a:t>vladi</a:t>
          </a:r>
          <a:r>
            <a:rPr sz="1100" dirty="0"/>
            <a:t> 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8DFEE7-6E7C-403F-B8B8-6F6A2AEA2F8E}" type="parTrans" cxnId="{6DA82BD5-BFA0-495E-9E5F-F3DC66248B45}">
      <dgm:prSet/>
      <dgm:spPr/>
      <dgm:t>
        <a:bodyPr/>
        <a:lstStyle/>
        <a:p>
          <a:endParaRPr/>
        </a:p>
      </dgm:t>
    </dgm:pt>
    <dgm:pt modelId="{FB164010-EB05-4798-8C88-F47767B279E8}" type="sibTrans" cxnId="{6DA82BD5-BFA0-495E-9E5F-F3DC66248B45}">
      <dgm:prSet/>
      <dgm:spPr/>
      <dgm:t>
        <a:bodyPr/>
        <a:lstStyle/>
        <a:p>
          <a:endParaRPr/>
        </a:p>
      </dgm:t>
    </dgm:pt>
    <dgm:pt modelId="{AFDF59DF-24C9-47C7-A7AC-02EB20BCE1CB}">
      <dgm:prSet custT="1"/>
      <dgm:spPr>
        <a:noFill/>
      </dgm:spPr>
      <dgm:t>
        <a:bodyPr lIns="0" tIns="0" rIns="0" bIns="288000" anchor="ctr" anchorCtr="0"/>
        <a:lstStyle/>
        <a:p>
          <a:pPr algn="r">
            <a:lnSpc>
              <a:spcPct val="100000"/>
            </a:lnSpc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dirty="0" err="1"/>
            <a:t>Neadekvatni</a:t>
          </a:r>
          <a:r>
            <a:rPr sz="1100" dirty="0"/>
            <a:t> </a:t>
          </a:r>
          <a:r>
            <a:rPr sz="1100" dirty="0" err="1"/>
            <a:t>postupci</a:t>
          </a:r>
          <a:r>
            <a:rPr sz="1100" dirty="0"/>
            <a:t> </a:t>
          </a:r>
          <a:r>
            <a:rPr sz="1100" dirty="0" err="1"/>
            <a:t>javnog</a:t>
          </a:r>
          <a:r>
            <a:rPr sz="1100" dirty="0"/>
            <a:t> </a:t>
          </a:r>
          <a:r>
            <a:rPr lang="hr-HR" sz="1100" dirty="0"/>
            <a:t>uključivanja </a:t>
          </a:r>
          <a:r>
            <a:rPr sz="1100" dirty="0" err="1"/>
            <a:t>i</a:t>
          </a:r>
          <a:r>
            <a:rPr sz="1100" dirty="0"/>
            <a:t> </a:t>
          </a:r>
          <a:r>
            <a:rPr sz="1100" dirty="0" err="1"/>
            <a:t>savjetovanja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03CEE3-A573-4175-9D41-8518AD48A000}" type="parTrans" cxnId="{6F0D3C2A-D6CC-4521-8BDB-5066985900D1}">
      <dgm:prSet/>
      <dgm:spPr/>
      <dgm:t>
        <a:bodyPr/>
        <a:lstStyle/>
        <a:p>
          <a:endParaRPr/>
        </a:p>
      </dgm:t>
    </dgm:pt>
    <dgm:pt modelId="{6C36A71E-B433-428E-B993-60580CB2074B}" type="sibTrans" cxnId="{6F0D3C2A-D6CC-4521-8BDB-5066985900D1}">
      <dgm:prSet/>
      <dgm:spPr/>
      <dgm:t>
        <a:bodyPr/>
        <a:lstStyle/>
        <a:p>
          <a:endParaRPr/>
        </a:p>
      </dgm:t>
    </dgm:pt>
    <dgm:pt modelId="{44C2C135-C405-49E7-A3D6-74299C4F2B58}">
      <dgm:prSet phldrT="[Text]" custT="1"/>
      <dgm:spPr>
        <a:ln>
          <a:solidFill>
            <a:srgbClr val="FFC000"/>
          </a:solidFill>
        </a:ln>
      </dgm:spPr>
      <dgm:t>
        <a:bodyPr anchor="t"/>
        <a:lstStyle/>
        <a:p>
          <a:pPr algn="l">
            <a:lnSpc>
              <a:spcPct val="150000"/>
            </a:lnSpc>
            <a:spcBef>
              <a:spcPts val="0"/>
            </a:spcBef>
            <a:spcAft>
              <a:spcPts val="0"/>
            </a:spcAft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en-US" sz="1100" dirty="0" err="1"/>
            <a:t>Pristup</a:t>
          </a:r>
          <a:r>
            <a:rPr lang="en-US" sz="1100" dirty="0"/>
            <a:t> </a:t>
          </a:r>
          <a:r>
            <a:rPr lang="en-US" sz="1100" dirty="0" err="1"/>
            <a:t>širokom</a:t>
          </a:r>
          <a:r>
            <a:rPr lang="en-US" sz="1100" dirty="0"/>
            <a:t> </a:t>
          </a:r>
          <a:r>
            <a:rPr lang="en-US" sz="1100" dirty="0" err="1"/>
            <a:t>rasponu</a:t>
          </a:r>
          <a:r>
            <a:rPr lang="en-US" sz="1100" dirty="0"/>
            <a:t> </a:t>
          </a:r>
          <a:r>
            <a:rPr lang="en-US" sz="1100" dirty="0" err="1"/>
            <a:t>resursa</a:t>
          </a:r>
          <a:r>
            <a:rPr lang="en-US" sz="1100" dirty="0"/>
            <a:t>, </a:t>
          </a:r>
          <a:r>
            <a:rPr lang="en-US" sz="1100" dirty="0" err="1"/>
            <a:t>uključujući</a:t>
          </a:r>
          <a:r>
            <a:rPr lang="en-US" sz="1100" dirty="0"/>
            <a:t> </a:t>
          </a:r>
          <a:r>
            <a:rPr lang="en-US" sz="1100" dirty="0" err="1"/>
            <a:t>financi</a:t>
          </a:r>
          <a:r>
            <a:rPr lang="hr-HR" sz="1100" dirty="0" err="1"/>
            <a:t>jskim</a:t>
          </a:r>
          <a:r>
            <a:rPr lang="en-US" sz="1100" dirty="0"/>
            <a:t>, </a:t>
          </a:r>
          <a:r>
            <a:rPr lang="hr-HR" sz="1100" dirty="0"/>
            <a:t>stručnim i </a:t>
          </a:r>
          <a:r>
            <a:rPr lang="en-US" sz="1100" dirty="0" err="1"/>
            <a:t>ljudskim</a:t>
          </a:r>
          <a:r>
            <a:rPr lang="en-US" sz="1100" dirty="0"/>
            <a:t> </a:t>
          </a:r>
          <a:r>
            <a:rPr lang="en-US" sz="1100" dirty="0" err="1"/>
            <a:t>resursima</a:t>
          </a:r>
          <a:r>
            <a:rPr lang="en-US" sz="1100" dirty="0"/>
            <a:t> </a:t>
          </a:r>
          <a:endParaRPr sz="11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F32A7-55DC-42C3-9CEC-A2EE757C8D64}" type="parTrans" cxnId="{921B5926-09A7-4F1A-93B9-D46651FDBAB6}">
      <dgm:prSet/>
      <dgm:spPr/>
      <dgm:t>
        <a:bodyPr/>
        <a:lstStyle/>
        <a:p>
          <a:endParaRPr lang="en-US"/>
        </a:p>
      </dgm:t>
    </dgm:pt>
    <dgm:pt modelId="{AD2BA816-0EF3-4EC2-88DF-6CEC854EC79A}" type="sibTrans" cxnId="{921B5926-09A7-4F1A-93B9-D46651FDBAB6}">
      <dgm:prSet/>
      <dgm:spPr/>
      <dgm:t>
        <a:bodyPr/>
        <a:lstStyle/>
        <a:p>
          <a:endParaRPr lang="en-US"/>
        </a:p>
      </dgm:t>
    </dgm:pt>
    <dgm:pt modelId="{89FEE6EE-EF6B-4594-8728-2E3C44380192}" type="pres">
      <dgm:prSet presAssocID="{F92103A6-FD40-4287-9F78-2BD35344CC9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A3A3F03-3C45-4829-8BF0-80083764D7B1}" type="pres">
      <dgm:prSet presAssocID="{F92103A6-FD40-4287-9F78-2BD35344CC91}" presName="children" presStyleCnt="0"/>
      <dgm:spPr/>
    </dgm:pt>
    <dgm:pt modelId="{6A5E94AA-A276-44D5-8A17-6B82D416D1C7}" type="pres">
      <dgm:prSet presAssocID="{F92103A6-FD40-4287-9F78-2BD35344CC91}" presName="child1group" presStyleCnt="0"/>
      <dgm:spPr/>
    </dgm:pt>
    <dgm:pt modelId="{BB7C651F-02DB-444D-A4CF-4B7784C3B3F4}" type="pres">
      <dgm:prSet presAssocID="{F92103A6-FD40-4287-9F78-2BD35344CC91}" presName="child1" presStyleLbl="bgAcc1" presStyleIdx="0" presStyleCnt="4" custScaleX="226457" custScaleY="149188" custLinFactNeighborX="-36495" custLinFactNeighborY="26071"/>
      <dgm:spPr/>
    </dgm:pt>
    <dgm:pt modelId="{11D4BEC1-F899-4C5D-BD4D-822C70F0C994}" type="pres">
      <dgm:prSet presAssocID="{F92103A6-FD40-4287-9F78-2BD35344CC91}" presName="child1Text" presStyleLbl="bgAcc1" presStyleIdx="0" presStyleCnt="4">
        <dgm:presLayoutVars>
          <dgm:bulletEnabled val="1"/>
        </dgm:presLayoutVars>
      </dgm:prSet>
      <dgm:spPr/>
    </dgm:pt>
    <dgm:pt modelId="{D7DB0724-1B87-4D0F-B185-98A265224A6F}" type="pres">
      <dgm:prSet presAssocID="{F92103A6-FD40-4287-9F78-2BD35344CC91}" presName="child2group" presStyleCnt="0"/>
      <dgm:spPr/>
    </dgm:pt>
    <dgm:pt modelId="{B4360DFC-841B-4A49-96F0-C5C880146021}" type="pres">
      <dgm:prSet presAssocID="{F92103A6-FD40-4287-9F78-2BD35344CC91}" presName="child2" presStyleLbl="bgAcc1" presStyleIdx="1" presStyleCnt="4" custScaleX="236577" custScaleY="148710" custLinFactNeighborX="36125" custLinFactNeighborY="25680"/>
      <dgm:spPr/>
    </dgm:pt>
    <dgm:pt modelId="{910E3BAC-DD69-4604-AED8-A7E455856732}" type="pres">
      <dgm:prSet presAssocID="{F92103A6-FD40-4287-9F78-2BD35344CC91}" presName="child2Text" presStyleLbl="bgAcc1" presStyleIdx="1" presStyleCnt="4">
        <dgm:presLayoutVars>
          <dgm:bulletEnabled val="1"/>
        </dgm:presLayoutVars>
      </dgm:prSet>
      <dgm:spPr/>
    </dgm:pt>
    <dgm:pt modelId="{18262FCB-17C3-433F-8EC1-24DE08E17F88}" type="pres">
      <dgm:prSet presAssocID="{F92103A6-FD40-4287-9F78-2BD35344CC91}" presName="child3group" presStyleCnt="0"/>
      <dgm:spPr/>
    </dgm:pt>
    <dgm:pt modelId="{E299E3DC-60F2-41F0-AFB8-C5FAEF0AB03C}" type="pres">
      <dgm:prSet presAssocID="{F92103A6-FD40-4287-9F78-2BD35344CC91}" presName="child3" presStyleLbl="bgAcc1" presStyleIdx="2" presStyleCnt="4" custScaleX="240324" custScaleY="165518" custLinFactNeighborX="39571" custLinFactNeighborY="-27245"/>
      <dgm:spPr/>
    </dgm:pt>
    <dgm:pt modelId="{1A4BD3B2-E9F2-4935-A24B-3111300002EA}" type="pres">
      <dgm:prSet presAssocID="{F92103A6-FD40-4287-9F78-2BD35344CC91}" presName="child3Text" presStyleLbl="bgAcc1" presStyleIdx="2" presStyleCnt="4">
        <dgm:presLayoutVars>
          <dgm:bulletEnabled val="1"/>
        </dgm:presLayoutVars>
      </dgm:prSet>
      <dgm:spPr/>
    </dgm:pt>
    <dgm:pt modelId="{6E76AA8E-1B66-4C5C-97C0-6F2EEB3CE6D6}" type="pres">
      <dgm:prSet presAssocID="{F92103A6-FD40-4287-9F78-2BD35344CC91}" presName="child4group" presStyleCnt="0"/>
      <dgm:spPr/>
    </dgm:pt>
    <dgm:pt modelId="{921F0109-4235-40B5-9773-C21AA8B69C4A}" type="pres">
      <dgm:prSet presAssocID="{F92103A6-FD40-4287-9F78-2BD35344CC91}" presName="child4" presStyleLbl="bgAcc1" presStyleIdx="3" presStyleCnt="4" custScaleX="225870" custScaleY="168555" custLinFactNeighborX="-36647" custLinFactNeighborY="-25655"/>
      <dgm:spPr/>
    </dgm:pt>
    <dgm:pt modelId="{B40378E2-2438-46C2-ABD7-A0384D8C2F2F}" type="pres">
      <dgm:prSet presAssocID="{F92103A6-FD40-4287-9F78-2BD35344CC91}" presName="child4Text" presStyleLbl="bgAcc1" presStyleIdx="3" presStyleCnt="4">
        <dgm:presLayoutVars>
          <dgm:bulletEnabled val="1"/>
        </dgm:presLayoutVars>
      </dgm:prSet>
      <dgm:spPr/>
    </dgm:pt>
    <dgm:pt modelId="{3C198B15-4A66-47DB-B2E3-329E86829932}" type="pres">
      <dgm:prSet presAssocID="{F92103A6-FD40-4287-9F78-2BD35344CC91}" presName="childPlaceholder" presStyleCnt="0"/>
      <dgm:spPr/>
    </dgm:pt>
    <dgm:pt modelId="{365BE1BA-176B-4903-8D97-6D477194025D}" type="pres">
      <dgm:prSet presAssocID="{F92103A6-FD40-4287-9F78-2BD35344CC91}" presName="circle" presStyleCnt="0"/>
      <dgm:spPr/>
    </dgm:pt>
    <dgm:pt modelId="{24E6353E-7B56-4D0C-88E6-87DB6339FDFD}" type="pres">
      <dgm:prSet presAssocID="{F92103A6-FD40-4287-9F78-2BD35344CC91}" presName="quadrant1" presStyleLbl="node1" presStyleIdx="0" presStyleCnt="4" custScaleX="77611" custScaleY="46233" custLinFactNeighborX="8385" custLinFactNeighborY="23869">
        <dgm:presLayoutVars>
          <dgm:chMax val="1"/>
          <dgm:bulletEnabled val="1"/>
        </dgm:presLayoutVars>
      </dgm:prSet>
      <dgm:spPr/>
    </dgm:pt>
    <dgm:pt modelId="{87BDE8E8-C39F-41CD-81E4-E220B84454C1}" type="pres">
      <dgm:prSet presAssocID="{F92103A6-FD40-4287-9F78-2BD35344CC91}" presName="quadrant2" presStyleLbl="node1" presStyleIdx="1" presStyleCnt="4" custScaleX="80797" custScaleY="44242" custLinFactNeighborX="-16202" custLinFactNeighborY="23901">
        <dgm:presLayoutVars>
          <dgm:chMax val="1"/>
          <dgm:bulletEnabled val="1"/>
        </dgm:presLayoutVars>
      </dgm:prSet>
      <dgm:spPr/>
    </dgm:pt>
    <dgm:pt modelId="{10F55914-DBD2-4946-AC29-7A41C1C28475}" type="pres">
      <dgm:prSet presAssocID="{F92103A6-FD40-4287-9F78-2BD35344CC91}" presName="quadrant3" presStyleLbl="node1" presStyleIdx="2" presStyleCnt="4" custScaleX="80783" custScaleY="46713" custLinFactNeighborX="-17037" custLinFactNeighborY="-35687">
        <dgm:presLayoutVars>
          <dgm:chMax val="1"/>
          <dgm:bulletEnabled val="1"/>
        </dgm:presLayoutVars>
      </dgm:prSet>
      <dgm:spPr/>
    </dgm:pt>
    <dgm:pt modelId="{5930B7C4-9D83-4976-B7F5-B99E7D24E525}" type="pres">
      <dgm:prSet presAssocID="{F92103A6-FD40-4287-9F78-2BD35344CC91}" presName="quadrant4" presStyleLbl="node1" presStyleIdx="3" presStyleCnt="4" custScaleX="77755" custScaleY="47053" custLinFactNeighborX="8313" custLinFactNeighborY="-35566">
        <dgm:presLayoutVars>
          <dgm:chMax val="1"/>
          <dgm:bulletEnabled val="1"/>
        </dgm:presLayoutVars>
      </dgm:prSet>
      <dgm:spPr/>
    </dgm:pt>
    <dgm:pt modelId="{5D8D951F-FBD4-43CC-9415-210877BC3283}" type="pres">
      <dgm:prSet presAssocID="{F92103A6-FD40-4287-9F78-2BD35344CC91}" presName="quadrantPlaceholder" presStyleCnt="0"/>
      <dgm:spPr/>
    </dgm:pt>
    <dgm:pt modelId="{0BFF6B15-16BC-4E06-92F8-65DB02CAC99A}" type="pres">
      <dgm:prSet presAssocID="{F92103A6-FD40-4287-9F78-2BD35344CC91}" presName="center1" presStyleLbl="fgShp" presStyleIdx="0" presStyleCnt="2" custScaleX="78290" custScaleY="77493" custLinFactNeighborX="-14679" custLinFactNeighborY="-1421"/>
      <dgm:spPr>
        <a:solidFill>
          <a:srgbClr val="ED237A"/>
        </a:solidFill>
      </dgm:spPr>
    </dgm:pt>
    <dgm:pt modelId="{8191D72B-EDA5-4068-BAD7-4A70BF217C04}" type="pres">
      <dgm:prSet presAssocID="{F92103A6-FD40-4287-9F78-2BD35344CC91}" presName="center2" presStyleLbl="fgShp" presStyleIdx="1" presStyleCnt="2" custScaleX="78291" custScaleY="90800" custLinFactNeighborX="-14680" custLinFactNeighborY="-33611"/>
      <dgm:spPr>
        <a:solidFill>
          <a:schemeClr val="tx2"/>
        </a:solidFill>
      </dgm:spPr>
    </dgm:pt>
  </dgm:ptLst>
  <dgm:cxnLst>
    <dgm:cxn modelId="{7514D900-4650-465B-BABD-2CB770DABA69}" type="presOf" srcId="{E2B67661-6DC0-4D5E-829E-D046AF3AFDA7}" destId="{BB7C651F-02DB-444D-A4CF-4B7784C3B3F4}" srcOrd="0" destOrd="0" presId="urn:microsoft.com/office/officeart/2005/8/layout/cycle4"/>
    <dgm:cxn modelId="{B29D7401-5ACD-4447-A630-9DCD2039F5BF}" type="presOf" srcId="{EC4AD7B3-A6C8-4ED7-8B33-97E2A26DFC3A}" destId="{921F0109-4235-40B5-9773-C21AA8B69C4A}" srcOrd="0" destOrd="5" presId="urn:microsoft.com/office/officeart/2005/8/layout/cycle4"/>
    <dgm:cxn modelId="{BD6D6803-3D21-4F49-A0BE-7922171BE5A4}" srcId="{B4A6E726-BEE5-4DFD-B48F-F4E495ED0AA0}" destId="{330F9165-D632-4B22-B4B6-D992BCCA7D1D}" srcOrd="2" destOrd="0" parTransId="{7D2DADC4-881F-4E6C-A6A0-2669260DB485}" sibTransId="{A88D23EA-D0E9-417B-A367-7C5F65A9DDB7}"/>
    <dgm:cxn modelId="{A7475904-1F66-4644-BC04-1F025CDC4D2A}" srcId="{F92103A6-FD40-4287-9F78-2BD35344CC91}" destId="{90919D1C-4E4B-48B2-8F1A-162FE2EC5D24}" srcOrd="2" destOrd="0" parTransId="{D7237C1C-6C9A-4162-BCE6-C997E271BCCC}" sibTransId="{F764046D-C467-48B8-94C5-504B8A376CF4}"/>
    <dgm:cxn modelId="{48F20A0D-D582-448C-915F-3F8E557888BC}" type="presOf" srcId="{3DC66C34-9F1E-4F99-8720-A821DFEAE63F}" destId="{B40378E2-2438-46C2-ABD7-A0384D8C2F2F}" srcOrd="1" destOrd="8" presId="urn:microsoft.com/office/officeart/2005/8/layout/cycle4"/>
    <dgm:cxn modelId="{D1688E0D-5F13-4F74-99C6-5E3D642C5D11}" srcId="{90919D1C-4E4B-48B2-8F1A-162FE2EC5D24}" destId="{AF537974-B92E-4367-B1D8-68E76BF5DEBF}" srcOrd="5" destOrd="0" parTransId="{01241AA7-E77E-4819-A32C-09C3E0ED189A}" sibTransId="{D0E6B2A5-C92C-42A9-B9D5-99F9AFA6EA40}"/>
    <dgm:cxn modelId="{97832F0E-CEE3-4F72-9E09-CAF68D2613EC}" type="presOf" srcId="{F4F3DD2C-7167-40E8-86D6-3CDA418456E9}" destId="{B4360DFC-841B-4A49-96F0-C5C880146021}" srcOrd="0" destOrd="1" presId="urn:microsoft.com/office/officeart/2005/8/layout/cycle4"/>
    <dgm:cxn modelId="{BB6E9B11-E637-4A8C-94B1-D58ADE84E07E}" srcId="{90919D1C-4E4B-48B2-8F1A-162FE2EC5D24}" destId="{AD4E84AD-4306-4A31-876B-4598F7A38D51}" srcOrd="3" destOrd="0" parTransId="{6AF04A75-D686-4DC7-A307-9002C2B1DFA8}" sibTransId="{30C78F31-CE29-4997-8258-CB0C2E59BE40}"/>
    <dgm:cxn modelId="{C0C4E711-7A1B-464A-994F-A17FFF3FCDB5}" srcId="{F92103A6-FD40-4287-9F78-2BD35344CC91}" destId="{B0B61387-1561-4878-8FE4-FC33B3D2B867}" srcOrd="0" destOrd="0" parTransId="{F2603866-C7AF-435B-B6C7-E8CAE4C8A941}" sibTransId="{0C4C8935-4D71-4126-92F8-1CFA4CF0BFED}"/>
    <dgm:cxn modelId="{1AC64D12-34D8-4E39-AA83-55B65284B88F}" type="presOf" srcId="{AFDF59DF-24C9-47C7-A7AC-02EB20BCE1CB}" destId="{1A4BD3B2-E9F2-4935-A24B-3111300002EA}" srcOrd="1" destOrd="8" presId="urn:microsoft.com/office/officeart/2005/8/layout/cycle4"/>
    <dgm:cxn modelId="{DA385418-F4FE-478D-8203-0594BC9CDD4C}" srcId="{90919D1C-4E4B-48B2-8F1A-162FE2EC5D24}" destId="{C12C6F17-4DAE-4375-A6F6-C699F0FDC5B6}" srcOrd="0" destOrd="0" parTransId="{99051C4D-AF68-4501-80F7-EA972BDD7373}" sibTransId="{3407B042-43DC-42E2-8CF6-18A21FC9D8F4}"/>
    <dgm:cxn modelId="{97431319-8134-4D2E-8539-B658E9F19FB3}" type="presOf" srcId="{19CDFF51-031D-4CF5-A558-AB3BF9BDD2A8}" destId="{910E3BAC-DD69-4604-AED8-A7E455856732}" srcOrd="1" destOrd="8" presId="urn:microsoft.com/office/officeart/2005/8/layout/cycle4"/>
    <dgm:cxn modelId="{03AD8019-43B4-43C1-B312-7FA57F71741D}" type="presOf" srcId="{AD4E84AD-4306-4A31-876B-4598F7A38D51}" destId="{E299E3DC-60F2-41F0-AFB8-C5FAEF0AB03C}" srcOrd="0" destOrd="3" presId="urn:microsoft.com/office/officeart/2005/8/layout/cycle4"/>
    <dgm:cxn modelId="{1ADA211A-09C8-461B-A9AE-581839CBEA81}" type="presOf" srcId="{8BBAD911-4E3E-400B-837C-A1F1DB691C76}" destId="{E299E3DC-60F2-41F0-AFB8-C5FAEF0AB03C}" srcOrd="0" destOrd="10" presId="urn:microsoft.com/office/officeart/2005/8/layout/cycle4"/>
    <dgm:cxn modelId="{CAC9F71F-1BF3-47EA-91AF-683FF3F5D3FE}" type="presOf" srcId="{8BBAD911-4E3E-400B-837C-A1F1DB691C76}" destId="{1A4BD3B2-E9F2-4935-A24B-3111300002EA}" srcOrd="1" destOrd="10" presId="urn:microsoft.com/office/officeart/2005/8/layout/cycle4"/>
    <dgm:cxn modelId="{DF804624-D490-491E-BFDD-5217ADBBA097}" type="presOf" srcId="{AFDF59DF-24C9-47C7-A7AC-02EB20BCE1CB}" destId="{E299E3DC-60F2-41F0-AFB8-C5FAEF0AB03C}" srcOrd="0" destOrd="8" presId="urn:microsoft.com/office/officeart/2005/8/layout/cycle4"/>
    <dgm:cxn modelId="{921B5926-09A7-4F1A-93B9-D46651FDBAB6}" srcId="{B0B61387-1561-4878-8FE4-FC33B3D2B867}" destId="{44C2C135-C405-49E7-A3D6-74299C4F2B58}" srcOrd="1" destOrd="0" parTransId="{615F32A7-55DC-42C3-9CEC-A2EE757C8D64}" sibTransId="{AD2BA816-0EF3-4EC2-88DF-6CEC854EC79A}"/>
    <dgm:cxn modelId="{5E9ED827-5622-45DB-8196-6E0DA4708097}" srcId="{90919D1C-4E4B-48B2-8F1A-162FE2EC5D24}" destId="{192E8D50-4F07-444F-B65F-D711CA598984}" srcOrd="2" destOrd="0" parTransId="{87DF0E7A-0495-4B2E-BF8A-9B8D75CB9A16}" sibTransId="{00E95D2D-E7E2-4A38-A511-4EF197EF3331}"/>
    <dgm:cxn modelId="{26D36528-EE41-4339-86A1-4A6F3BB9073D}" type="presOf" srcId="{BEA06343-C072-48BC-A454-E92FBC07B0B1}" destId="{B4360DFC-841B-4A49-96F0-C5C880146021}" srcOrd="0" destOrd="5" presId="urn:microsoft.com/office/officeart/2005/8/layout/cycle4"/>
    <dgm:cxn modelId="{354BE828-A8C9-4ED3-91B4-3D7527019333}" type="presOf" srcId="{5FABA39A-A7B1-4E72-BF08-2DC0AD9AD7E1}" destId="{921F0109-4235-40B5-9773-C21AA8B69C4A}" srcOrd="0" destOrd="1" presId="urn:microsoft.com/office/officeart/2005/8/layout/cycle4"/>
    <dgm:cxn modelId="{6F0D3C2A-D6CC-4521-8BDB-5066985900D1}" srcId="{90919D1C-4E4B-48B2-8F1A-162FE2EC5D24}" destId="{AFDF59DF-24C9-47C7-A7AC-02EB20BCE1CB}" srcOrd="8" destOrd="0" parTransId="{4603CEE3-A573-4175-9D41-8518AD48A000}" sibTransId="{6C36A71E-B433-428E-B993-60580CB2074B}"/>
    <dgm:cxn modelId="{E6B46131-1D37-4952-A1AA-3DB02AE0E7F1}" type="presOf" srcId="{19CDFF51-031D-4CF5-A558-AB3BF9BDD2A8}" destId="{B4360DFC-841B-4A49-96F0-C5C880146021}" srcOrd="0" destOrd="8" presId="urn:microsoft.com/office/officeart/2005/8/layout/cycle4"/>
    <dgm:cxn modelId="{2F722332-0460-41CC-AD50-8DA393555373}" srcId="{90919D1C-4E4B-48B2-8F1A-162FE2EC5D24}" destId="{9D9BF3EA-097E-43E5-A423-799580943CD9}" srcOrd="9" destOrd="0" parTransId="{84FBCD6E-6863-4A80-A682-33BF7084DB33}" sibTransId="{BAD2909F-688A-467F-8477-1C08DC7388BF}"/>
    <dgm:cxn modelId="{4BCFBC34-0FFF-4C6E-BE5C-456FE7DAB39A}" type="presOf" srcId="{F4F3DD2C-7167-40E8-86D6-3CDA418456E9}" destId="{910E3BAC-DD69-4604-AED8-A7E455856732}" srcOrd="1" destOrd="1" presId="urn:microsoft.com/office/officeart/2005/8/layout/cycle4"/>
    <dgm:cxn modelId="{1D510E35-1268-4731-A435-324F1B3CD813}" type="presOf" srcId="{FDFA11A8-830B-4268-B613-36A0BE4C5A94}" destId="{921F0109-4235-40B5-9773-C21AA8B69C4A}" srcOrd="0" destOrd="2" presId="urn:microsoft.com/office/officeart/2005/8/layout/cycle4"/>
    <dgm:cxn modelId="{0762C936-30D0-40F4-B82E-D22EDDF29F5F}" srcId="{B0B61387-1561-4878-8FE4-FC33B3D2B867}" destId="{1C826EE9-F013-44B4-A4DB-236FFB952078}" srcOrd="2" destOrd="0" parTransId="{FCD54616-06D2-4105-95C8-3F61837B37A2}" sibTransId="{47A6747F-B79F-44C9-8F25-4F1B27A4AADA}"/>
    <dgm:cxn modelId="{6DB0E738-8BB6-4195-A3AB-66E744DB7EE4}" type="presOf" srcId="{E833894B-7A8F-4B3E-840C-590D589329A0}" destId="{921F0109-4235-40B5-9773-C21AA8B69C4A}" srcOrd="0" destOrd="4" presId="urn:microsoft.com/office/officeart/2005/8/layout/cycle4"/>
    <dgm:cxn modelId="{D6A1CA3B-C0F6-4E9C-B548-5990ACC60110}" type="presOf" srcId="{F78D82FE-60D7-4A7B-BA0D-0B787DE7D7FE}" destId="{E299E3DC-60F2-41F0-AFB8-C5FAEF0AB03C}" srcOrd="0" destOrd="1" presId="urn:microsoft.com/office/officeart/2005/8/layout/cycle4"/>
    <dgm:cxn modelId="{FBF7F83E-02D2-42CB-B398-ED945E381DB1}" srcId="{839CA42D-94C1-49B5-AAD3-2D0702824D49}" destId="{4584F85C-5BD9-4126-84E1-814EC4F1D3ED}" srcOrd="3" destOrd="0" parTransId="{56F12CD4-5CB4-4818-BA16-618F16C364EB}" sibTransId="{8FC8A9E9-0326-4298-8AD8-864C0D690BBB}"/>
    <dgm:cxn modelId="{0398933F-B056-4549-ACA4-92BF37A75608}" type="presOf" srcId="{AF537974-B92E-4367-B1D8-68E76BF5DEBF}" destId="{E299E3DC-60F2-41F0-AFB8-C5FAEF0AB03C}" srcOrd="0" destOrd="5" presId="urn:microsoft.com/office/officeart/2005/8/layout/cycle4"/>
    <dgm:cxn modelId="{335BBC40-9512-44B8-B8EF-638DA1B81D50}" type="presOf" srcId="{6EB6E30B-5320-4C05-9157-F9EDB42563D1}" destId="{B4360DFC-841B-4A49-96F0-C5C880146021}" srcOrd="0" destOrd="6" presId="urn:microsoft.com/office/officeart/2005/8/layout/cycle4"/>
    <dgm:cxn modelId="{948AAB5B-3555-4BFD-8937-472D39D05453}" type="presOf" srcId="{AD4E84AD-4306-4A31-876B-4598F7A38D51}" destId="{1A4BD3B2-E9F2-4935-A24B-3111300002EA}" srcOrd="1" destOrd="3" presId="urn:microsoft.com/office/officeart/2005/8/layout/cycle4"/>
    <dgm:cxn modelId="{E5575B61-0A8D-431D-AF8E-8F66FE92D582}" srcId="{90919D1C-4E4B-48B2-8F1A-162FE2EC5D24}" destId="{65CE6689-E5C4-43F1-B736-F885216C7E07}" srcOrd="7" destOrd="0" parTransId="{C7E3C477-E019-4E37-938A-6FF1BFFEE0D3}" sibTransId="{35222632-5CAA-4892-B886-0FCBB60620FB}"/>
    <dgm:cxn modelId="{D39A9041-05F9-42CD-A9D9-60790C2AA676}" type="presOf" srcId="{9D9BF3EA-097E-43E5-A423-799580943CD9}" destId="{1A4BD3B2-E9F2-4935-A24B-3111300002EA}" srcOrd="1" destOrd="9" presId="urn:microsoft.com/office/officeart/2005/8/layout/cycle4"/>
    <dgm:cxn modelId="{DE5DA364-1AC8-465A-8876-4A0B182C64DC}" type="presOf" srcId="{90919D1C-4E4B-48B2-8F1A-162FE2EC5D24}" destId="{10F55914-DBD2-4946-AC29-7A41C1C28475}" srcOrd="0" destOrd="0" presId="urn:microsoft.com/office/officeart/2005/8/layout/cycle4"/>
    <dgm:cxn modelId="{E0624268-7583-486F-B54D-577BE5B2E36D}" srcId="{330F9165-D632-4B22-B4B6-D992BCCA7D1D}" destId="{BEA06343-C072-48BC-A454-E92FBC07B0B1}" srcOrd="2" destOrd="0" parTransId="{0CB1FAAA-8FB2-4931-9803-BE57AED53FD2}" sibTransId="{B879FFA2-71EB-4F33-9B7E-9D00722B62E1}"/>
    <dgm:cxn modelId="{090CDF68-09E4-4812-8BBB-519FC9EB20BC}" type="presOf" srcId="{B0B61387-1561-4878-8FE4-FC33B3D2B867}" destId="{24E6353E-7B56-4D0C-88E6-87DB6339FDFD}" srcOrd="0" destOrd="0" presId="urn:microsoft.com/office/officeart/2005/8/layout/cycle4"/>
    <dgm:cxn modelId="{661D284B-FA56-441D-ACE0-5D1411EB1147}" type="presOf" srcId="{BEA06343-C072-48BC-A454-E92FBC07B0B1}" destId="{910E3BAC-DD69-4604-AED8-A7E455856732}" srcOrd="1" destOrd="5" presId="urn:microsoft.com/office/officeart/2005/8/layout/cycle4"/>
    <dgm:cxn modelId="{9CC8EC6E-1A94-4692-8B0F-527E6A57F7C3}" type="presOf" srcId="{EC4AD7B3-A6C8-4ED7-8B33-97E2A26DFC3A}" destId="{B40378E2-2438-46C2-ABD7-A0384D8C2F2F}" srcOrd="1" destOrd="5" presId="urn:microsoft.com/office/officeart/2005/8/layout/cycle4"/>
    <dgm:cxn modelId="{3A5A2450-6C97-426C-AFF4-D52F18C5E68B}" type="presOf" srcId="{1C826EE9-F013-44B4-A4DB-236FFB952078}" destId="{11D4BEC1-F899-4C5D-BD4D-822C70F0C994}" srcOrd="1" destOrd="2" presId="urn:microsoft.com/office/officeart/2005/8/layout/cycle4"/>
    <dgm:cxn modelId="{8FA61E72-6C04-4833-9E30-CC0F4A9EE701}" type="presOf" srcId="{566E667E-3313-4734-B815-9D36303290CF}" destId="{11D4BEC1-F899-4C5D-BD4D-822C70F0C994}" srcOrd="1" destOrd="4" presId="urn:microsoft.com/office/officeart/2005/8/layout/cycle4"/>
    <dgm:cxn modelId="{44A06852-3156-43A3-A6C8-1DDE3C1A30FB}" type="presOf" srcId="{44C2C135-C405-49E7-A3D6-74299C4F2B58}" destId="{BB7C651F-02DB-444D-A4CF-4B7784C3B3F4}" srcOrd="0" destOrd="1" presId="urn:microsoft.com/office/officeart/2005/8/layout/cycle4"/>
    <dgm:cxn modelId="{96A93D53-0CDA-43F9-8B3D-67B9B321F21F}" type="presOf" srcId="{9B50847C-E023-4069-BDAE-E7171B8B86B7}" destId="{910E3BAC-DD69-4604-AED8-A7E455856732}" srcOrd="1" destOrd="4" presId="urn:microsoft.com/office/officeart/2005/8/layout/cycle4"/>
    <dgm:cxn modelId="{85BCD373-9ACD-4ED1-9DBC-15B3B91A6758}" srcId="{90919D1C-4E4B-48B2-8F1A-162FE2EC5D24}" destId="{8BBAD911-4E3E-400B-837C-A1F1DB691C76}" srcOrd="10" destOrd="0" parTransId="{77628814-B7B7-4166-8CF5-342D96C5CBCD}" sibTransId="{B0D5553F-8EAE-4661-AB20-A145205D8855}"/>
    <dgm:cxn modelId="{C6274754-740D-450F-A6A9-9AFBCAE9194E}" srcId="{B0B61387-1561-4878-8FE4-FC33B3D2B867}" destId="{566E667E-3313-4734-B815-9D36303290CF}" srcOrd="4" destOrd="0" parTransId="{F2EFCE6C-87B3-40D6-B4C8-60F7988565F5}" sibTransId="{F0338C88-626F-4AD6-A1D8-B16386AF5C1B}"/>
    <dgm:cxn modelId="{EE959E74-6C74-42A2-8C0E-12106E9BACC7}" srcId="{839CA42D-94C1-49B5-AAD3-2D0702824D49}" destId="{EC4AD7B3-A6C8-4ED7-8B33-97E2A26DFC3A}" srcOrd="5" destOrd="0" parTransId="{A368420E-EAF3-47AD-B0ED-80C6736CCB64}" sibTransId="{7C996930-5F32-4B6C-9E23-A559EB371D39}"/>
    <dgm:cxn modelId="{88FCAF54-9628-494B-90E8-119682BF1365}" srcId="{839CA42D-94C1-49B5-AAD3-2D0702824D49}" destId="{FBCF6A40-E047-49D7-B1BB-20A8B07E335A}" srcOrd="7" destOrd="0" parTransId="{D063663A-792C-41E8-B025-184AD98EB507}" sibTransId="{29932466-5667-4F46-9873-49D4825CB40F}"/>
    <dgm:cxn modelId="{8E15ED74-1471-4FE8-A821-3266F5831FD7}" type="presOf" srcId="{B4A6E726-BEE5-4DFD-B48F-F4E495ED0AA0}" destId="{87BDE8E8-C39F-41CD-81E4-E220B84454C1}" srcOrd="0" destOrd="0" presId="urn:microsoft.com/office/officeart/2005/8/layout/cycle4"/>
    <dgm:cxn modelId="{FBCE0C55-7CFA-48D2-9255-502F9DF2C360}" type="presOf" srcId="{44C2C135-C405-49E7-A3D6-74299C4F2B58}" destId="{11D4BEC1-F899-4C5D-BD4D-822C70F0C994}" srcOrd="1" destOrd="1" presId="urn:microsoft.com/office/officeart/2005/8/layout/cycle4"/>
    <dgm:cxn modelId="{02BFAE75-F4B2-4F47-80E6-595A47DA6F07}" srcId="{839CA42D-94C1-49B5-AAD3-2D0702824D49}" destId="{2C1F0A24-D151-4FDC-9A84-3CA16F1B4120}" srcOrd="6" destOrd="0" parTransId="{92AE8BCC-BCB0-4BAB-9723-991DC0F1EF8D}" sibTransId="{2824C98E-D4F7-4DF0-922B-A6DA3CD8056B}"/>
    <dgm:cxn modelId="{E09C8858-255F-4005-9393-C3B143308C92}" type="presOf" srcId="{AD92C57F-266C-4BA7-B9F6-8A880C372CB2}" destId="{E299E3DC-60F2-41F0-AFB8-C5FAEF0AB03C}" srcOrd="0" destOrd="6" presId="urn:microsoft.com/office/officeart/2005/8/layout/cycle4"/>
    <dgm:cxn modelId="{63671179-23BF-447F-936F-E063004F1CC4}" srcId="{90919D1C-4E4B-48B2-8F1A-162FE2EC5D24}" destId="{F78D82FE-60D7-4A7B-BA0D-0B787DE7D7FE}" srcOrd="1" destOrd="0" parTransId="{CB22EB4F-DDCD-456A-B027-8A273974D571}" sibTransId="{044D3861-BC87-4A01-A637-30EA9D92A2EE}"/>
    <dgm:cxn modelId="{649DC079-6B1A-4A03-9BDA-A4A7E3FFF5CC}" srcId="{B0B61387-1561-4878-8FE4-FC33B3D2B867}" destId="{E2B67661-6DC0-4D5E-829E-D046AF3AFDA7}" srcOrd="0" destOrd="0" parTransId="{8DEFE224-A552-4D6E-9FD3-17D0E9443A7C}" sibTransId="{CD273EB8-A677-4F00-96FB-BF5778431722}"/>
    <dgm:cxn modelId="{01AE767C-8DA2-40EB-ACE6-DCB3941ABC18}" srcId="{B4A6E726-BEE5-4DFD-B48F-F4E495ED0AA0}" destId="{280C51EB-F30B-4ABE-BD74-F6303A762335}" srcOrd="0" destOrd="0" parTransId="{EE9762D1-0415-4E0A-87A8-9C09410D65E4}" sibTransId="{0E39B3B5-21A9-4544-8D32-D0F6E2D58983}"/>
    <dgm:cxn modelId="{EC47017F-4445-460F-910F-714068553895}" type="presOf" srcId="{AF537974-B92E-4367-B1D8-68E76BF5DEBF}" destId="{1A4BD3B2-E9F2-4935-A24B-3111300002EA}" srcOrd="1" destOrd="5" presId="urn:microsoft.com/office/officeart/2005/8/layout/cycle4"/>
    <dgm:cxn modelId="{41850182-D2BB-484A-A71D-156CD954E7A3}" type="presOf" srcId="{9B50847C-E023-4069-BDAE-E7171B8B86B7}" destId="{B4360DFC-841B-4A49-96F0-C5C880146021}" srcOrd="0" destOrd="4" presId="urn:microsoft.com/office/officeart/2005/8/layout/cycle4"/>
    <dgm:cxn modelId="{FF0A0C82-C55A-41D6-9156-BB7F91FE18FE}" type="presOf" srcId="{E833894B-7A8F-4B3E-840C-590D589329A0}" destId="{B40378E2-2438-46C2-ABD7-A0384D8C2F2F}" srcOrd="1" destOrd="4" presId="urn:microsoft.com/office/officeart/2005/8/layout/cycle4"/>
    <dgm:cxn modelId="{00E59283-F1F4-4688-B0E4-B36C2ECB4E4B}" srcId="{330F9165-D632-4B22-B4B6-D992BCCA7D1D}" destId="{6EB6E30B-5320-4C05-9157-F9EDB42563D1}" srcOrd="3" destOrd="0" parTransId="{3D14250B-6F39-41B6-A9D5-AC2829F5DDD1}" sibTransId="{0DEF5B25-D47D-4916-828B-DF6E28D1ACA3}"/>
    <dgm:cxn modelId="{E15E3784-BF14-4C33-9039-1F7A86AA1C79}" type="presOf" srcId="{AD92C57F-266C-4BA7-B9F6-8A880C372CB2}" destId="{1A4BD3B2-E9F2-4935-A24B-3111300002EA}" srcOrd="1" destOrd="6" presId="urn:microsoft.com/office/officeart/2005/8/layout/cycle4"/>
    <dgm:cxn modelId="{8A40F185-3977-4B5D-857C-EFA6F03101BC}" srcId="{F92103A6-FD40-4287-9F78-2BD35344CC91}" destId="{B4A6E726-BEE5-4DFD-B48F-F4E495ED0AA0}" srcOrd="1" destOrd="0" parTransId="{FD492227-C9D1-49F5-9091-0F9050C37248}" sibTransId="{8FE06528-661E-47E5-985A-6EE06C73F4DF}"/>
    <dgm:cxn modelId="{6A384E86-376A-4DF7-A309-4AC7E92B9511}" type="presOf" srcId="{1C826EE9-F013-44B4-A4DB-236FFB952078}" destId="{BB7C651F-02DB-444D-A4CF-4B7784C3B3F4}" srcOrd="0" destOrd="2" presId="urn:microsoft.com/office/officeart/2005/8/layout/cycle4"/>
    <dgm:cxn modelId="{FC66E688-E250-468D-97FB-C4BF948E69DB}" type="presOf" srcId="{FBCF6A40-E047-49D7-B1BB-20A8B07E335A}" destId="{B40378E2-2438-46C2-ABD7-A0384D8C2F2F}" srcOrd="1" destOrd="7" presId="urn:microsoft.com/office/officeart/2005/8/layout/cycle4"/>
    <dgm:cxn modelId="{E5525989-208E-4F2B-B099-781F02FED22D}" type="presOf" srcId="{3DC66C34-9F1E-4F99-8720-A821DFEAE63F}" destId="{921F0109-4235-40B5-9773-C21AA8B69C4A}" srcOrd="0" destOrd="8" presId="urn:microsoft.com/office/officeart/2005/8/layout/cycle4"/>
    <dgm:cxn modelId="{A71D788A-84D6-4D17-8CF5-C2253E3F147E}" type="presOf" srcId="{5FABA39A-A7B1-4E72-BF08-2DC0AD9AD7E1}" destId="{B40378E2-2438-46C2-ABD7-A0384D8C2F2F}" srcOrd="1" destOrd="1" presId="urn:microsoft.com/office/officeart/2005/8/layout/cycle4"/>
    <dgm:cxn modelId="{74C6478C-E9D9-49CF-B5B5-02D6D4F642F3}" srcId="{B0B61387-1561-4878-8FE4-FC33B3D2B867}" destId="{1CDA4CE4-E48F-40A6-9C1B-5406B3B291CD}" srcOrd="3" destOrd="0" parTransId="{8770600D-8498-4344-A172-645AE2F5432E}" sibTransId="{177220C4-96D1-4BB6-B25A-4AF5AE942161}"/>
    <dgm:cxn modelId="{66C6B88C-DB31-4FF9-B575-5ACD330A8BD0}" type="presOf" srcId="{F63F66A1-791F-4D41-8D4B-AE808908B5D7}" destId="{B4360DFC-841B-4A49-96F0-C5C880146021}" srcOrd="0" destOrd="7" presId="urn:microsoft.com/office/officeart/2005/8/layout/cycle4"/>
    <dgm:cxn modelId="{13F00991-09C6-4C5A-B06F-8914F0202783}" type="presOf" srcId="{280C51EB-F30B-4ABE-BD74-F6303A762335}" destId="{910E3BAC-DD69-4604-AED8-A7E455856732}" srcOrd="1" destOrd="0" presId="urn:microsoft.com/office/officeart/2005/8/layout/cycle4"/>
    <dgm:cxn modelId="{65561F91-E9C5-4991-BE15-6A6B24FDA014}" type="presOf" srcId="{2DD1A0B8-64DD-4C7A-8BB1-455392EFDD68}" destId="{E299E3DC-60F2-41F0-AFB8-C5FAEF0AB03C}" srcOrd="0" destOrd="4" presId="urn:microsoft.com/office/officeart/2005/8/layout/cycle4"/>
    <dgm:cxn modelId="{00506C94-286B-4312-A352-64E7BF36D001}" srcId="{839CA42D-94C1-49B5-AAD3-2D0702824D49}" destId="{E833894B-7A8F-4B3E-840C-590D589329A0}" srcOrd="4" destOrd="0" parTransId="{2545F0BA-E86E-42B6-BD2E-6E22D2B4CF72}" sibTransId="{5EF0251A-2C35-4A7A-88A6-36C0E0FF9BA8}"/>
    <dgm:cxn modelId="{AC08E995-893E-4557-AADD-8767F5DE386F}" type="presOf" srcId="{192E8D50-4F07-444F-B65F-D711CA598984}" destId="{1A4BD3B2-E9F2-4935-A24B-3111300002EA}" srcOrd="1" destOrd="2" presId="urn:microsoft.com/office/officeart/2005/8/layout/cycle4"/>
    <dgm:cxn modelId="{99FA9B96-8709-4AB8-A7BE-8E706021C007}" type="presOf" srcId="{FBCF6A40-E047-49D7-B1BB-20A8B07E335A}" destId="{921F0109-4235-40B5-9773-C21AA8B69C4A}" srcOrd="0" destOrd="7" presId="urn:microsoft.com/office/officeart/2005/8/layout/cycle4"/>
    <dgm:cxn modelId="{712D5998-1A4B-4B65-8C0C-7C4ABB70EEB5}" srcId="{B4A6E726-BEE5-4DFD-B48F-F4E495ED0AA0}" destId="{F4F3DD2C-7167-40E8-86D6-3CDA418456E9}" srcOrd="1" destOrd="0" parTransId="{13BCBCFA-2C73-400A-A60F-E4EB3D67E219}" sibTransId="{C1604062-C0F1-42D7-9573-3F4093A6E4AC}"/>
    <dgm:cxn modelId="{2D35A099-08E2-4B04-A8DF-D2BADFAE4392}" type="presOf" srcId="{2DD1A0B8-64DD-4C7A-8BB1-455392EFDD68}" destId="{1A4BD3B2-E9F2-4935-A24B-3111300002EA}" srcOrd="1" destOrd="4" presId="urn:microsoft.com/office/officeart/2005/8/layout/cycle4"/>
    <dgm:cxn modelId="{7776BD99-8B5E-48C6-A947-3860C03A5279}" type="presOf" srcId="{DE11A968-384C-4DB5-8962-7D50046C1716}" destId="{921F0109-4235-40B5-9773-C21AA8B69C4A}" srcOrd="0" destOrd="0" presId="urn:microsoft.com/office/officeart/2005/8/layout/cycle4"/>
    <dgm:cxn modelId="{A8FD5D9E-AC11-4E0E-9319-9E969F697ADB}" type="presOf" srcId="{192E8D50-4F07-444F-B65F-D711CA598984}" destId="{E299E3DC-60F2-41F0-AFB8-C5FAEF0AB03C}" srcOrd="0" destOrd="2" presId="urn:microsoft.com/office/officeart/2005/8/layout/cycle4"/>
    <dgm:cxn modelId="{FCA54A9E-C1B1-4B39-AC24-583E8B13C4F4}" type="presOf" srcId="{6EB6E30B-5320-4C05-9157-F9EDB42563D1}" destId="{910E3BAC-DD69-4604-AED8-A7E455856732}" srcOrd="1" destOrd="6" presId="urn:microsoft.com/office/officeart/2005/8/layout/cycle4"/>
    <dgm:cxn modelId="{D027C6A2-1AAC-432D-8803-A507A681FFD1}" type="presOf" srcId="{C12C6F17-4DAE-4375-A6F6-C699F0FDC5B6}" destId="{1A4BD3B2-E9F2-4935-A24B-3111300002EA}" srcOrd="1" destOrd="0" presId="urn:microsoft.com/office/officeart/2005/8/layout/cycle4"/>
    <dgm:cxn modelId="{F27D5FA4-98BB-4E6A-86E9-9C3E807AEF3D}" type="presOf" srcId="{27E8E691-7983-463D-97CD-C0535B669AFE}" destId="{11D4BEC1-F899-4C5D-BD4D-822C70F0C994}" srcOrd="1" destOrd="5" presId="urn:microsoft.com/office/officeart/2005/8/layout/cycle4"/>
    <dgm:cxn modelId="{FEBB8EA4-D462-4E38-81FD-D4AB73D9A3EC}" type="presOf" srcId="{65CE6689-E5C4-43F1-B736-F885216C7E07}" destId="{1A4BD3B2-E9F2-4935-A24B-3111300002EA}" srcOrd="1" destOrd="7" presId="urn:microsoft.com/office/officeart/2005/8/layout/cycle4"/>
    <dgm:cxn modelId="{B2515BA5-F95F-4224-A5F4-B3A563A7010F}" type="presOf" srcId="{566E667E-3313-4734-B815-9D36303290CF}" destId="{BB7C651F-02DB-444D-A4CF-4B7784C3B3F4}" srcOrd="0" destOrd="4" presId="urn:microsoft.com/office/officeart/2005/8/layout/cycle4"/>
    <dgm:cxn modelId="{CB9C54A6-7FE2-4006-B4CA-C2B2D92B8EBB}" type="presOf" srcId="{E2B67661-6DC0-4D5E-829E-D046AF3AFDA7}" destId="{11D4BEC1-F899-4C5D-BD4D-822C70F0C994}" srcOrd="1" destOrd="0" presId="urn:microsoft.com/office/officeart/2005/8/layout/cycle4"/>
    <dgm:cxn modelId="{253228A9-B52B-4EBD-A92D-C9C459C0FA24}" srcId="{839CA42D-94C1-49B5-AAD3-2D0702824D49}" destId="{5FABA39A-A7B1-4E72-BF08-2DC0AD9AD7E1}" srcOrd="1" destOrd="0" parTransId="{5D53283E-2AAF-4A26-AE99-F67984C22368}" sibTransId="{F69ED9E9-1408-41A0-96FE-30BBEDC0361D}"/>
    <dgm:cxn modelId="{BCF8B5A9-30C5-4BB8-9952-4EF5E700A0E8}" type="presOf" srcId="{DE11A968-384C-4DB5-8962-7D50046C1716}" destId="{B40378E2-2438-46C2-ABD7-A0384D8C2F2F}" srcOrd="1" destOrd="0" presId="urn:microsoft.com/office/officeart/2005/8/layout/cycle4"/>
    <dgm:cxn modelId="{967299AA-7A75-443D-AA57-BDCB37AD43B6}" srcId="{B4A6E726-BEE5-4DFD-B48F-F4E495ED0AA0}" destId="{19CDFF51-031D-4CF5-A558-AB3BF9BDD2A8}" srcOrd="3" destOrd="0" parTransId="{BB65AA79-A655-4B8B-8DC6-2952B8681E6C}" sibTransId="{ABEFE2A8-995F-4729-AA56-B2605E1CAFEA}"/>
    <dgm:cxn modelId="{0E66E1AD-D287-4727-8D31-9778E9E2D983}" type="presOf" srcId="{C12C6F17-4DAE-4375-A6F6-C699F0FDC5B6}" destId="{E299E3DC-60F2-41F0-AFB8-C5FAEF0AB03C}" srcOrd="0" destOrd="0" presId="urn:microsoft.com/office/officeart/2005/8/layout/cycle4"/>
    <dgm:cxn modelId="{A6BF6EB2-111A-4CBC-88D8-31CFE3060464}" type="presOf" srcId="{65CE6689-E5C4-43F1-B736-F885216C7E07}" destId="{E299E3DC-60F2-41F0-AFB8-C5FAEF0AB03C}" srcOrd="0" destOrd="7" presId="urn:microsoft.com/office/officeart/2005/8/layout/cycle4"/>
    <dgm:cxn modelId="{2E9958B2-7849-47EB-AE68-F894B47996BF}" type="presOf" srcId="{1CDA4CE4-E48F-40A6-9C1B-5406B3B291CD}" destId="{BB7C651F-02DB-444D-A4CF-4B7784C3B3F4}" srcOrd="0" destOrd="3" presId="urn:microsoft.com/office/officeart/2005/8/layout/cycle4"/>
    <dgm:cxn modelId="{A543ADB4-043B-4D2A-9647-0EF598FEEF64}" type="presOf" srcId="{9D9BF3EA-097E-43E5-A423-799580943CD9}" destId="{E299E3DC-60F2-41F0-AFB8-C5FAEF0AB03C}" srcOrd="0" destOrd="9" presId="urn:microsoft.com/office/officeart/2005/8/layout/cycle4"/>
    <dgm:cxn modelId="{FE9546B6-0F2C-493B-9381-4231689DA8B1}" srcId="{839CA42D-94C1-49B5-AAD3-2D0702824D49}" destId="{FDFA11A8-830B-4268-B613-36A0BE4C5A94}" srcOrd="2" destOrd="0" parTransId="{95AED605-E8E4-4986-9470-D32F4087E613}" sibTransId="{CD35A565-3AA6-4C8C-8BC0-990BC7947AEF}"/>
    <dgm:cxn modelId="{77FDA9BD-07E2-48CC-AFE9-D9F391D1388B}" srcId="{330F9165-D632-4B22-B4B6-D992BCCA7D1D}" destId="{9B50847C-E023-4069-BDAE-E7171B8B86B7}" srcOrd="1" destOrd="0" parTransId="{CADE3062-FE81-4D86-811B-7A00BB9E00E2}" sibTransId="{8CBDCF29-94B0-4C4C-9F6A-E1E36ADC5EDF}"/>
    <dgm:cxn modelId="{80E3C5C1-7E17-47A1-B6B4-7DBAB014BEAD}" srcId="{90919D1C-4E4B-48B2-8F1A-162FE2EC5D24}" destId="{AD92C57F-266C-4BA7-B9F6-8A880C372CB2}" srcOrd="6" destOrd="0" parTransId="{0FC6090C-3880-43FB-A1B7-18E5906D149E}" sibTransId="{B1BA196F-9DF6-4A86-A640-F9F68C8018E9}"/>
    <dgm:cxn modelId="{BBA0EEC3-2D9F-4999-82F5-D9C28357D6A6}" type="presOf" srcId="{330F9165-D632-4B22-B4B6-D992BCCA7D1D}" destId="{910E3BAC-DD69-4604-AED8-A7E455856732}" srcOrd="1" destOrd="2" presId="urn:microsoft.com/office/officeart/2005/8/layout/cycle4"/>
    <dgm:cxn modelId="{EB0D6DC4-7F68-42FC-9737-A1D40EE8C8FC}" type="presOf" srcId="{4584F85C-5BD9-4126-84E1-814EC4F1D3ED}" destId="{921F0109-4235-40B5-9773-C21AA8B69C4A}" srcOrd="0" destOrd="3" presId="urn:microsoft.com/office/officeart/2005/8/layout/cycle4"/>
    <dgm:cxn modelId="{BFFF4CC5-C1BD-45E0-9B52-CA225DDB8D24}" srcId="{330F9165-D632-4B22-B4B6-D992BCCA7D1D}" destId="{F63F66A1-791F-4D41-8D4B-AE808908B5D7}" srcOrd="4" destOrd="0" parTransId="{902C2674-FE85-4DE8-B3F0-3CF8293E703B}" sibTransId="{DAA7C7EF-5E55-406A-99B1-8269107DC9FE}"/>
    <dgm:cxn modelId="{682311C9-E399-4434-85C8-881CC209FEDB}" type="presOf" srcId="{E9386777-F2D3-469A-98AC-BB0AEAE9E090}" destId="{910E3BAC-DD69-4604-AED8-A7E455856732}" srcOrd="1" destOrd="3" presId="urn:microsoft.com/office/officeart/2005/8/layout/cycle4"/>
    <dgm:cxn modelId="{C2D8B7CB-9EB6-4343-998F-B7B17AD70B88}" type="presOf" srcId="{FDFA11A8-830B-4268-B613-36A0BE4C5A94}" destId="{B40378E2-2438-46C2-ABD7-A0384D8C2F2F}" srcOrd="1" destOrd="2" presId="urn:microsoft.com/office/officeart/2005/8/layout/cycle4"/>
    <dgm:cxn modelId="{A008D0CB-C7ED-4C7E-B0BC-A324349C9CFB}" srcId="{839CA42D-94C1-49B5-AAD3-2D0702824D49}" destId="{3DC66C34-9F1E-4F99-8720-A821DFEAE63F}" srcOrd="8" destOrd="0" parTransId="{9B5EA6FF-C6EF-4F84-92BF-93EF9133E0CE}" sibTransId="{556EA2F9-52D1-4CE3-9BAE-4F05F45BCE8C}"/>
    <dgm:cxn modelId="{6FF6F5CD-EAB5-4DB9-BB1B-4997172B70F6}" type="presOf" srcId="{330F9165-D632-4B22-B4B6-D992BCCA7D1D}" destId="{B4360DFC-841B-4A49-96F0-C5C880146021}" srcOrd="0" destOrd="2" presId="urn:microsoft.com/office/officeart/2005/8/layout/cycle4"/>
    <dgm:cxn modelId="{F62C18CE-723F-47B8-AD9D-F4656B1AE4DD}" type="presOf" srcId="{27E8E691-7983-463D-97CD-C0535B669AFE}" destId="{BB7C651F-02DB-444D-A4CF-4B7784C3B3F4}" srcOrd="0" destOrd="5" presId="urn:microsoft.com/office/officeart/2005/8/layout/cycle4"/>
    <dgm:cxn modelId="{38641DCE-D0CA-4AED-988B-3688B5271DCD}" srcId="{F92103A6-FD40-4287-9F78-2BD35344CC91}" destId="{839CA42D-94C1-49B5-AAD3-2D0702824D49}" srcOrd="3" destOrd="0" parTransId="{D16DE561-A20E-4DC1-A808-0D1F897889AE}" sibTransId="{BE7D2B21-F018-4751-997A-ACCDF8FE9CC3}"/>
    <dgm:cxn modelId="{6C18F6CE-C06B-4233-AAE7-02BD20183A81}" srcId="{B0B61387-1561-4878-8FE4-FC33B3D2B867}" destId="{27E8E691-7983-463D-97CD-C0535B669AFE}" srcOrd="5" destOrd="0" parTransId="{8AB54A91-2711-443E-8911-E4A682CC163D}" sibTransId="{3F36237E-DF7D-4A0C-8099-258C3B3FBAFE}"/>
    <dgm:cxn modelId="{4021B3CF-686E-4FCA-AEB7-B64B9CDC2B47}" type="presOf" srcId="{280C51EB-F30B-4ABE-BD74-F6303A762335}" destId="{B4360DFC-841B-4A49-96F0-C5C880146021}" srcOrd="0" destOrd="0" presId="urn:microsoft.com/office/officeart/2005/8/layout/cycle4"/>
    <dgm:cxn modelId="{6DA82BD5-BFA0-495E-9E5F-F3DC66248B45}" srcId="{90919D1C-4E4B-48B2-8F1A-162FE2EC5D24}" destId="{2DD1A0B8-64DD-4C7A-8BB1-455392EFDD68}" srcOrd="4" destOrd="0" parTransId="{418DFEE7-6E7C-403F-B8B8-6F6A2AEA2F8E}" sibTransId="{FB164010-EB05-4798-8C88-F47767B279E8}"/>
    <dgm:cxn modelId="{0B6F80DB-A3FB-4A4E-9AD4-409CE9AF6A9D}" type="presOf" srcId="{4584F85C-5BD9-4126-84E1-814EC4F1D3ED}" destId="{B40378E2-2438-46C2-ABD7-A0384D8C2F2F}" srcOrd="1" destOrd="3" presId="urn:microsoft.com/office/officeart/2005/8/layout/cycle4"/>
    <dgm:cxn modelId="{C093D9DD-F6AB-417E-B1D2-C5BDBB26DC28}" type="presOf" srcId="{E9386777-F2D3-469A-98AC-BB0AEAE9E090}" destId="{B4360DFC-841B-4A49-96F0-C5C880146021}" srcOrd="0" destOrd="3" presId="urn:microsoft.com/office/officeart/2005/8/layout/cycle4"/>
    <dgm:cxn modelId="{B07544E1-42BB-4FB4-88BE-AEBEEE14EB62}" type="presOf" srcId="{839CA42D-94C1-49B5-AAD3-2D0702824D49}" destId="{5930B7C4-9D83-4976-B7F5-B99E7D24E525}" srcOrd="0" destOrd="0" presId="urn:microsoft.com/office/officeart/2005/8/layout/cycle4"/>
    <dgm:cxn modelId="{E7E2CFE7-9ABC-4959-9CD3-5A5EBAAD1236}" type="presOf" srcId="{2C1F0A24-D151-4FDC-9A84-3CA16F1B4120}" destId="{921F0109-4235-40B5-9773-C21AA8B69C4A}" srcOrd="0" destOrd="6" presId="urn:microsoft.com/office/officeart/2005/8/layout/cycle4"/>
    <dgm:cxn modelId="{065E8BE8-EB12-4F5D-81C7-96A6C55C786E}" type="presOf" srcId="{1CDA4CE4-E48F-40A6-9C1B-5406B3B291CD}" destId="{11D4BEC1-F899-4C5D-BD4D-822C70F0C994}" srcOrd="1" destOrd="3" presId="urn:microsoft.com/office/officeart/2005/8/layout/cycle4"/>
    <dgm:cxn modelId="{E3CE30EA-FF76-4896-8308-77CE14953EBE}" type="presOf" srcId="{F63F66A1-791F-4D41-8D4B-AE808908B5D7}" destId="{910E3BAC-DD69-4604-AED8-A7E455856732}" srcOrd="1" destOrd="7" presId="urn:microsoft.com/office/officeart/2005/8/layout/cycle4"/>
    <dgm:cxn modelId="{5F10E6EE-1ED0-4CF6-AA40-D9AF408D9E60}" type="presOf" srcId="{F92103A6-FD40-4287-9F78-2BD35344CC91}" destId="{89FEE6EE-EF6B-4594-8728-2E3C44380192}" srcOrd="0" destOrd="0" presId="urn:microsoft.com/office/officeart/2005/8/layout/cycle4"/>
    <dgm:cxn modelId="{DC6BEAF6-3875-49F0-9BF3-CEF823FC7E77}" srcId="{839CA42D-94C1-49B5-AAD3-2D0702824D49}" destId="{DE11A968-384C-4DB5-8962-7D50046C1716}" srcOrd="0" destOrd="0" parTransId="{CBC12BFB-4F7C-466B-9E53-89934CBC7786}" sibTransId="{602A96D9-C3D3-4730-8DDF-040EBAF53532}"/>
    <dgm:cxn modelId="{2EFAA2F7-228D-420E-8D3B-AC0B4BA6486A}" srcId="{330F9165-D632-4B22-B4B6-D992BCCA7D1D}" destId="{E9386777-F2D3-469A-98AC-BB0AEAE9E090}" srcOrd="0" destOrd="0" parTransId="{DC114F17-3B72-42CD-8789-6633750862FF}" sibTransId="{8CC097A4-2979-4DCB-8794-C42DC8FF2ACB}"/>
    <dgm:cxn modelId="{BBF5ACFB-41D7-4E54-8346-45116147A216}" type="presOf" srcId="{2C1F0A24-D151-4FDC-9A84-3CA16F1B4120}" destId="{B40378E2-2438-46C2-ABD7-A0384D8C2F2F}" srcOrd="1" destOrd="6" presId="urn:microsoft.com/office/officeart/2005/8/layout/cycle4"/>
    <dgm:cxn modelId="{16879FFF-0634-4412-A468-F623AFD5C906}" type="presOf" srcId="{F78D82FE-60D7-4A7B-BA0D-0B787DE7D7FE}" destId="{1A4BD3B2-E9F2-4935-A24B-3111300002EA}" srcOrd="1" destOrd="1" presId="urn:microsoft.com/office/officeart/2005/8/layout/cycle4"/>
    <dgm:cxn modelId="{B4D65C9F-90D3-4F08-9248-7F70179CBF3F}" type="presParOf" srcId="{89FEE6EE-EF6B-4594-8728-2E3C44380192}" destId="{6A3A3F03-3C45-4829-8BF0-80083764D7B1}" srcOrd="0" destOrd="0" presId="urn:microsoft.com/office/officeart/2005/8/layout/cycle4"/>
    <dgm:cxn modelId="{5F12ACE6-5964-490E-B3B3-A36F89ACFE2E}" type="presParOf" srcId="{6A3A3F03-3C45-4829-8BF0-80083764D7B1}" destId="{6A5E94AA-A276-44D5-8A17-6B82D416D1C7}" srcOrd="0" destOrd="0" presId="urn:microsoft.com/office/officeart/2005/8/layout/cycle4"/>
    <dgm:cxn modelId="{F639C636-BACC-4242-A181-B3356D86A6C1}" type="presParOf" srcId="{6A5E94AA-A276-44D5-8A17-6B82D416D1C7}" destId="{BB7C651F-02DB-444D-A4CF-4B7784C3B3F4}" srcOrd="0" destOrd="0" presId="urn:microsoft.com/office/officeart/2005/8/layout/cycle4"/>
    <dgm:cxn modelId="{D8D9C41B-419D-4B22-9618-9CD21D4112B2}" type="presParOf" srcId="{6A5E94AA-A276-44D5-8A17-6B82D416D1C7}" destId="{11D4BEC1-F899-4C5D-BD4D-822C70F0C994}" srcOrd="1" destOrd="0" presId="urn:microsoft.com/office/officeart/2005/8/layout/cycle4"/>
    <dgm:cxn modelId="{5E8A6ADC-044C-40AC-A4ED-3FF48DE7E388}" type="presParOf" srcId="{6A3A3F03-3C45-4829-8BF0-80083764D7B1}" destId="{D7DB0724-1B87-4D0F-B185-98A265224A6F}" srcOrd="1" destOrd="0" presId="urn:microsoft.com/office/officeart/2005/8/layout/cycle4"/>
    <dgm:cxn modelId="{717A9A7A-B3EC-4F3A-9019-8ABD6F1F2992}" type="presParOf" srcId="{D7DB0724-1B87-4D0F-B185-98A265224A6F}" destId="{B4360DFC-841B-4A49-96F0-C5C880146021}" srcOrd="0" destOrd="0" presId="urn:microsoft.com/office/officeart/2005/8/layout/cycle4"/>
    <dgm:cxn modelId="{2723E3D3-1FA2-4204-9E2C-BBBE4E006954}" type="presParOf" srcId="{D7DB0724-1B87-4D0F-B185-98A265224A6F}" destId="{910E3BAC-DD69-4604-AED8-A7E455856732}" srcOrd="1" destOrd="0" presId="urn:microsoft.com/office/officeart/2005/8/layout/cycle4"/>
    <dgm:cxn modelId="{58ED09CD-8DFB-4844-B26D-68B11B6CCEA2}" type="presParOf" srcId="{6A3A3F03-3C45-4829-8BF0-80083764D7B1}" destId="{18262FCB-17C3-433F-8EC1-24DE08E17F88}" srcOrd="2" destOrd="0" presId="urn:microsoft.com/office/officeart/2005/8/layout/cycle4"/>
    <dgm:cxn modelId="{076F10C9-2167-4ABC-8404-07CF986B110E}" type="presParOf" srcId="{18262FCB-17C3-433F-8EC1-24DE08E17F88}" destId="{E299E3DC-60F2-41F0-AFB8-C5FAEF0AB03C}" srcOrd="0" destOrd="0" presId="urn:microsoft.com/office/officeart/2005/8/layout/cycle4"/>
    <dgm:cxn modelId="{45CF34DA-766F-4BFD-AA1D-7F1E3A3D87FC}" type="presParOf" srcId="{18262FCB-17C3-433F-8EC1-24DE08E17F88}" destId="{1A4BD3B2-E9F2-4935-A24B-3111300002EA}" srcOrd="1" destOrd="0" presId="urn:microsoft.com/office/officeart/2005/8/layout/cycle4"/>
    <dgm:cxn modelId="{00266EF1-4F0E-408F-92C0-839F848942AF}" type="presParOf" srcId="{6A3A3F03-3C45-4829-8BF0-80083764D7B1}" destId="{6E76AA8E-1B66-4C5C-97C0-6F2EEB3CE6D6}" srcOrd="3" destOrd="0" presId="urn:microsoft.com/office/officeart/2005/8/layout/cycle4"/>
    <dgm:cxn modelId="{15150BBD-5727-40C4-BC16-133CD49F0345}" type="presParOf" srcId="{6E76AA8E-1B66-4C5C-97C0-6F2EEB3CE6D6}" destId="{921F0109-4235-40B5-9773-C21AA8B69C4A}" srcOrd="0" destOrd="0" presId="urn:microsoft.com/office/officeart/2005/8/layout/cycle4"/>
    <dgm:cxn modelId="{E488A6E1-7FA8-4088-B083-C0FEE21F260B}" type="presParOf" srcId="{6E76AA8E-1B66-4C5C-97C0-6F2EEB3CE6D6}" destId="{B40378E2-2438-46C2-ABD7-A0384D8C2F2F}" srcOrd="1" destOrd="0" presId="urn:microsoft.com/office/officeart/2005/8/layout/cycle4"/>
    <dgm:cxn modelId="{B577ED5B-5B10-404D-86C3-71DACD8505AF}" type="presParOf" srcId="{6A3A3F03-3C45-4829-8BF0-80083764D7B1}" destId="{3C198B15-4A66-47DB-B2E3-329E86829932}" srcOrd="4" destOrd="0" presId="urn:microsoft.com/office/officeart/2005/8/layout/cycle4"/>
    <dgm:cxn modelId="{7708C2FF-5040-45E0-97EF-8AFE6E50BD21}" type="presParOf" srcId="{89FEE6EE-EF6B-4594-8728-2E3C44380192}" destId="{365BE1BA-176B-4903-8D97-6D477194025D}" srcOrd="1" destOrd="0" presId="urn:microsoft.com/office/officeart/2005/8/layout/cycle4"/>
    <dgm:cxn modelId="{3E783093-71BD-4ECC-9C67-D7CB820109BD}" type="presParOf" srcId="{365BE1BA-176B-4903-8D97-6D477194025D}" destId="{24E6353E-7B56-4D0C-88E6-87DB6339FDFD}" srcOrd="0" destOrd="0" presId="urn:microsoft.com/office/officeart/2005/8/layout/cycle4"/>
    <dgm:cxn modelId="{7EE93409-E9C5-472E-ADAA-1F4DA440AAB0}" type="presParOf" srcId="{365BE1BA-176B-4903-8D97-6D477194025D}" destId="{87BDE8E8-C39F-41CD-81E4-E220B84454C1}" srcOrd="1" destOrd="0" presId="urn:microsoft.com/office/officeart/2005/8/layout/cycle4"/>
    <dgm:cxn modelId="{90F1D338-7CDD-4003-A1E3-93CD0D1F462F}" type="presParOf" srcId="{365BE1BA-176B-4903-8D97-6D477194025D}" destId="{10F55914-DBD2-4946-AC29-7A41C1C28475}" srcOrd="2" destOrd="0" presId="urn:microsoft.com/office/officeart/2005/8/layout/cycle4"/>
    <dgm:cxn modelId="{903C47E7-49E6-4299-B6B5-F8E710DD186A}" type="presParOf" srcId="{365BE1BA-176B-4903-8D97-6D477194025D}" destId="{5930B7C4-9D83-4976-B7F5-B99E7D24E525}" srcOrd="3" destOrd="0" presId="urn:microsoft.com/office/officeart/2005/8/layout/cycle4"/>
    <dgm:cxn modelId="{1F1B2206-040C-4E2C-8100-7E7DEF244F5C}" type="presParOf" srcId="{365BE1BA-176B-4903-8D97-6D477194025D}" destId="{5D8D951F-FBD4-43CC-9415-210877BC3283}" srcOrd="4" destOrd="0" presId="urn:microsoft.com/office/officeart/2005/8/layout/cycle4"/>
    <dgm:cxn modelId="{703DD215-28B5-42F2-AE96-A96501DA16D6}" type="presParOf" srcId="{89FEE6EE-EF6B-4594-8728-2E3C44380192}" destId="{0BFF6B15-16BC-4E06-92F8-65DB02CAC99A}" srcOrd="2" destOrd="0" presId="urn:microsoft.com/office/officeart/2005/8/layout/cycle4"/>
    <dgm:cxn modelId="{A16320CF-0BA4-407F-9C47-5BBB42DEBE12}" type="presParOf" srcId="{89FEE6EE-EF6B-4594-8728-2E3C44380192}" destId="{8191D72B-EDA5-4068-BAD7-4A70BF217C0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94432-6B1C-4270-9423-C1B6DB0234B0}">
      <dsp:nvSpPr>
        <dsp:cNvPr id="0" name=""/>
        <dsp:cNvSpPr/>
      </dsp:nvSpPr>
      <dsp:spPr>
        <a:xfrm>
          <a:off x="5873585" y="2590798"/>
          <a:ext cx="5500078" cy="250155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ED237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360000" numCol="1" spcCol="1270" anchor="ctr" anchorCtr="0">
          <a:noAutofit/>
        </a:bodyPr>
        <a:lstStyle/>
        <a:p>
          <a:pPr marL="114300" lvl="1" indent="-114300" algn="r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kern="1200" dirty="0" err="1"/>
            <a:t>Nestabilnosti</a:t>
          </a:r>
          <a:r>
            <a:rPr sz="1200" kern="1200" dirty="0"/>
            <a:t> </a:t>
          </a:r>
          <a:r>
            <a:rPr sz="1200" kern="1200" dirty="0" err="1"/>
            <a:t>lokalne</a:t>
          </a:r>
          <a:r>
            <a:rPr sz="1200" kern="1200" dirty="0"/>
            <a:t> </a:t>
          </a:r>
          <a:r>
            <a:rPr sz="1200" kern="1200" dirty="0" err="1"/>
            <a:t>ili</a:t>
          </a:r>
          <a:r>
            <a:rPr sz="1200" kern="1200" dirty="0"/>
            <a:t> </a:t>
          </a:r>
          <a:r>
            <a:rPr sz="1200" kern="1200" dirty="0" err="1"/>
            <a:t>regionalne</a:t>
          </a:r>
          <a:r>
            <a:rPr sz="1200" kern="1200" dirty="0"/>
            <a:t> </a:t>
          </a:r>
          <a:r>
            <a:rPr sz="1200" kern="1200" dirty="0" err="1"/>
            <a:t>energetske</a:t>
          </a:r>
          <a:r>
            <a:rPr sz="1200" kern="1200" dirty="0"/>
            <a:t> </a:t>
          </a:r>
          <a:r>
            <a:rPr sz="1200" kern="1200" dirty="0" err="1"/>
            <a:t>i</a:t>
          </a:r>
          <a:r>
            <a:rPr sz="1200" kern="1200" dirty="0"/>
            <a:t> </a:t>
          </a:r>
          <a:r>
            <a:rPr sz="1200" kern="1200" dirty="0" err="1"/>
            <a:t>klimatske</a:t>
          </a:r>
          <a:r>
            <a:rPr sz="1200" kern="1200" dirty="0"/>
            <a:t> </a:t>
          </a:r>
          <a:r>
            <a:rPr sz="1200" kern="1200" dirty="0" err="1"/>
            <a:t>politike</a:t>
          </a:r>
          <a:endParaRPr sz="12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r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kern="1200" dirty="0" err="1"/>
            <a:t>Složenost</a:t>
          </a:r>
          <a:r>
            <a:rPr sz="1200" kern="1200" dirty="0"/>
            <a:t> </a:t>
          </a:r>
          <a:r>
            <a:rPr sz="1200" kern="1200" dirty="0" err="1"/>
            <a:t>postupaka</a:t>
          </a:r>
          <a:r>
            <a:rPr sz="1200" kern="1200" dirty="0"/>
            <a:t> </a:t>
          </a:r>
          <a:r>
            <a:rPr sz="1200" kern="1200" dirty="0" err="1"/>
            <a:t>planiranja</a:t>
          </a:r>
          <a:r>
            <a:rPr sz="1200" kern="1200" dirty="0"/>
            <a:t> </a:t>
          </a:r>
          <a:r>
            <a:rPr sz="1200" kern="1200" dirty="0" err="1"/>
            <a:t>i</a:t>
          </a:r>
          <a:r>
            <a:rPr sz="1200" kern="1200" dirty="0"/>
            <a:t> </a:t>
          </a:r>
          <a:r>
            <a:rPr sz="1200" kern="1200" dirty="0" err="1"/>
            <a:t>izdavanja</a:t>
          </a:r>
          <a:r>
            <a:rPr sz="1200" kern="1200" dirty="0"/>
            <a:t> </a:t>
          </a:r>
          <a:r>
            <a:rPr sz="1200" kern="1200" dirty="0" err="1"/>
            <a:t>dozvola</a:t>
          </a:r>
          <a:r>
            <a:rPr sz="1200" kern="1200" dirty="0"/>
            <a:t> za </a:t>
          </a:r>
          <a:r>
            <a:rPr sz="1200" kern="1200" dirty="0" err="1"/>
            <a:t>projekte</a:t>
          </a:r>
          <a:r>
            <a:rPr sz="1200" kern="1200" dirty="0"/>
            <a:t> </a:t>
          </a:r>
          <a:r>
            <a:rPr sz="1200" kern="1200" dirty="0" err="1"/>
            <a:t>obnovljivih</a:t>
          </a:r>
          <a:r>
            <a:rPr sz="1200" kern="1200" dirty="0"/>
            <a:t> </a:t>
          </a:r>
          <a:r>
            <a:rPr sz="1200" kern="1200" dirty="0" err="1"/>
            <a:t>izvora</a:t>
          </a:r>
          <a:r>
            <a:rPr sz="1200" kern="1200" dirty="0"/>
            <a:t> </a:t>
          </a:r>
          <a:r>
            <a:rPr sz="1200" kern="1200" dirty="0" err="1"/>
            <a:t>energije</a:t>
          </a:r>
          <a:endParaRPr sz="12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r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hr-HR" sz="1200" kern="1200" dirty="0"/>
            <a:t>Zagušenje </a:t>
          </a:r>
          <a:r>
            <a:rPr lang="hr-HR" sz="1200" kern="1200" dirty="0" err="1"/>
            <a:t>elekektrične</a:t>
          </a:r>
          <a:r>
            <a:rPr lang="hr-HR" sz="1200" kern="1200" dirty="0"/>
            <a:t> </a:t>
          </a:r>
          <a:r>
            <a:rPr sz="1200" kern="1200" dirty="0" err="1"/>
            <a:t>mreže</a:t>
          </a:r>
          <a:r>
            <a:rPr sz="1200" kern="1200" dirty="0"/>
            <a:t> u </a:t>
          </a:r>
          <a:r>
            <a:rPr sz="1200" kern="1200" dirty="0" err="1"/>
            <a:t>regiji</a:t>
          </a:r>
          <a:endParaRPr sz="12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r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kern="1200" dirty="0" err="1"/>
            <a:t>Nedostatak</a:t>
          </a:r>
          <a:r>
            <a:rPr sz="1200" kern="1200" dirty="0"/>
            <a:t> </a:t>
          </a:r>
          <a:r>
            <a:rPr sz="1200" kern="1200" dirty="0" err="1"/>
            <a:t>društvenog</a:t>
          </a:r>
          <a:r>
            <a:rPr sz="1200" kern="1200" dirty="0"/>
            <a:t> </a:t>
          </a:r>
          <a:r>
            <a:rPr sz="1200" kern="1200" dirty="0" err="1"/>
            <a:t>prihvaćanja</a:t>
          </a:r>
          <a:r>
            <a:rPr sz="1200" kern="1200" dirty="0"/>
            <a:t> </a:t>
          </a:r>
          <a:r>
            <a:rPr sz="1200" kern="1200" dirty="0" err="1"/>
            <a:t>obnovljivih</a:t>
          </a:r>
          <a:r>
            <a:rPr sz="1200" kern="1200" dirty="0"/>
            <a:t> </a:t>
          </a:r>
          <a:r>
            <a:rPr sz="1200" kern="1200" dirty="0" err="1"/>
            <a:t>izvora</a:t>
          </a:r>
          <a:r>
            <a:rPr sz="1200" kern="1200" dirty="0"/>
            <a:t> </a:t>
          </a:r>
          <a:r>
            <a:rPr sz="1200" kern="1200" dirty="0" err="1"/>
            <a:t>energije</a:t>
          </a:r>
          <a:r>
            <a:rPr sz="1200" kern="1200" dirty="0"/>
            <a:t> (</a:t>
          </a:r>
          <a:r>
            <a:rPr sz="1200" kern="1200" dirty="0" err="1"/>
            <a:t>lokalni</a:t>
          </a:r>
          <a:r>
            <a:rPr sz="1200" kern="1200" dirty="0"/>
            <a:t> </a:t>
          </a:r>
          <a:r>
            <a:rPr sz="1200" kern="1200" dirty="0" err="1"/>
            <a:t>interesi</a:t>
          </a:r>
          <a:r>
            <a:rPr sz="1200" kern="1200" dirty="0"/>
            <a:t>, </a:t>
          </a:r>
          <a:r>
            <a:rPr sz="1200" kern="1200" dirty="0" err="1"/>
            <a:t>nedostatak</a:t>
          </a:r>
          <a:r>
            <a:rPr sz="1200" kern="1200" dirty="0"/>
            <a:t> </a:t>
          </a:r>
          <a:r>
            <a:rPr sz="1200" kern="1200" dirty="0" err="1"/>
            <a:t>informacija</a:t>
          </a:r>
          <a:r>
            <a:rPr sz="1200" kern="1200" dirty="0"/>
            <a:t> </a:t>
          </a:r>
          <a:r>
            <a:rPr sz="1200" kern="1200" dirty="0" err="1"/>
            <a:t>itd</a:t>
          </a:r>
          <a:r>
            <a:rPr sz="1200" kern="1200" dirty="0"/>
            <a:t>.)</a:t>
          </a:r>
          <a:endParaRPr sz="12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78559" y="3271136"/>
        <a:ext cx="3740152" cy="1766260"/>
      </dsp:txXfrm>
    </dsp:sp>
    <dsp:sp modelId="{B23907D6-4255-4B04-99F9-61D27F202C19}">
      <dsp:nvSpPr>
        <dsp:cNvPr id="0" name=""/>
        <dsp:cNvSpPr/>
      </dsp:nvSpPr>
      <dsp:spPr>
        <a:xfrm>
          <a:off x="286554" y="2590798"/>
          <a:ext cx="5337564" cy="256100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kern="1200" dirty="0" err="1"/>
            <a:t>Partnerstva</a:t>
          </a:r>
          <a:r>
            <a:rPr sz="1200" kern="1200" dirty="0"/>
            <a:t> s </a:t>
          </a:r>
          <a:r>
            <a:rPr lang="hr-HR" sz="1200" kern="1200" dirty="0"/>
            <a:t>jedinicama lokalne samouprave </a:t>
          </a:r>
          <a:r>
            <a:rPr sz="1200" kern="1200" dirty="0" err="1"/>
            <a:t>i</a:t>
          </a:r>
          <a:r>
            <a:rPr sz="1200" kern="1200" dirty="0"/>
            <a:t> </a:t>
          </a:r>
          <a:r>
            <a:rPr sz="1200" kern="1200" dirty="0" err="1"/>
            <a:t>institucijama</a:t>
          </a:r>
          <a:endParaRPr sz="12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kern="1200" dirty="0" err="1"/>
            <a:t>Lokalne</a:t>
          </a:r>
          <a:r>
            <a:rPr sz="1200" kern="1200" dirty="0"/>
            <a:t> </a:t>
          </a:r>
          <a:r>
            <a:rPr sz="1200" kern="1200" dirty="0" err="1"/>
            <a:t>i</a:t>
          </a:r>
          <a:r>
            <a:rPr sz="1200" kern="1200" dirty="0"/>
            <a:t> </a:t>
          </a:r>
          <a:r>
            <a:rPr sz="1200" kern="1200" dirty="0" err="1"/>
            <a:t>nacionalne</a:t>
          </a:r>
          <a:r>
            <a:rPr sz="1200" kern="1200" dirty="0"/>
            <a:t> </a:t>
          </a:r>
          <a:r>
            <a:rPr sz="1200" kern="1200" dirty="0" err="1"/>
            <a:t>politike</a:t>
          </a:r>
          <a:r>
            <a:rPr sz="1200" kern="1200" dirty="0"/>
            <a:t> </a:t>
          </a:r>
          <a:r>
            <a:rPr sz="1200" kern="1200" dirty="0" err="1"/>
            <a:t>te</a:t>
          </a:r>
          <a:r>
            <a:rPr sz="1200" kern="1200" dirty="0"/>
            <a:t> </a:t>
          </a:r>
          <a:r>
            <a:rPr sz="1200" kern="1200" dirty="0" err="1"/>
            <a:t>politike</a:t>
          </a:r>
          <a:r>
            <a:rPr sz="1200" kern="1200" dirty="0"/>
            <a:t> EU-a, </a:t>
          </a:r>
          <a:r>
            <a:rPr sz="1200" kern="1200" dirty="0" err="1"/>
            <a:t>bespovratna</a:t>
          </a:r>
          <a:r>
            <a:rPr sz="1200" kern="1200" dirty="0"/>
            <a:t> </a:t>
          </a:r>
          <a:r>
            <a:rPr sz="1200" kern="1200" dirty="0" err="1"/>
            <a:t>sredstva</a:t>
          </a:r>
          <a:r>
            <a:rPr sz="1200" kern="1200" dirty="0"/>
            <a:t> </a:t>
          </a:r>
          <a:r>
            <a:rPr sz="1200" kern="1200" dirty="0" err="1"/>
            <a:t>i</a:t>
          </a:r>
          <a:r>
            <a:rPr sz="1200" kern="1200" dirty="0"/>
            <a:t> </a:t>
          </a:r>
          <a:r>
            <a:rPr sz="1200" kern="1200" dirty="0" err="1"/>
            <a:t>subvencije</a:t>
          </a:r>
          <a:r>
            <a:rPr sz="1200" kern="1200" dirty="0"/>
            <a:t> za </a:t>
          </a:r>
          <a:r>
            <a:rPr sz="1200" kern="1200" dirty="0" err="1"/>
            <a:t>energiju</a:t>
          </a:r>
          <a:r>
            <a:rPr sz="1200" kern="1200" dirty="0"/>
            <a:t> </a:t>
          </a:r>
          <a:r>
            <a:rPr sz="1200" kern="1200" dirty="0" err="1"/>
            <a:t>zajednice</a:t>
          </a:r>
          <a:endParaRPr sz="12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kern="1200" dirty="0" err="1"/>
            <a:t>Rastuća</a:t>
          </a:r>
          <a:r>
            <a:rPr sz="1200" kern="1200" dirty="0"/>
            <a:t> </a:t>
          </a:r>
          <a:r>
            <a:rPr sz="1200" kern="1200" dirty="0" err="1"/>
            <a:t>potražnja</a:t>
          </a:r>
          <a:r>
            <a:rPr sz="1200" kern="1200" dirty="0"/>
            <a:t> za </a:t>
          </a:r>
          <a:r>
            <a:rPr sz="1200" kern="1200" dirty="0" err="1"/>
            <a:t>obnovljivom</a:t>
          </a:r>
          <a:r>
            <a:rPr sz="1200" kern="1200" dirty="0"/>
            <a:t> </a:t>
          </a:r>
          <a:r>
            <a:rPr sz="1200" kern="1200" dirty="0" err="1"/>
            <a:t>energijom</a:t>
          </a:r>
          <a:endParaRPr sz="12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kern="1200" dirty="0" err="1"/>
            <a:t>Povećani</a:t>
          </a:r>
          <a:r>
            <a:rPr sz="1200" kern="1200" dirty="0"/>
            <a:t> </a:t>
          </a:r>
          <a:r>
            <a:rPr sz="1200" kern="1200" dirty="0" err="1"/>
            <a:t>lokalni</a:t>
          </a:r>
          <a:r>
            <a:rPr sz="1200" kern="1200" dirty="0"/>
            <a:t> </a:t>
          </a:r>
          <a:r>
            <a:rPr sz="1200" kern="1200" dirty="0" err="1"/>
            <a:t>interes</a:t>
          </a:r>
          <a:r>
            <a:rPr sz="1200" kern="1200" dirty="0"/>
            <a:t> za </a:t>
          </a:r>
          <a:r>
            <a:rPr sz="1200" kern="1200" dirty="0" err="1"/>
            <a:t>projekte</a:t>
          </a:r>
          <a:r>
            <a:rPr sz="1200" kern="1200" dirty="0"/>
            <a:t> </a:t>
          </a:r>
          <a:r>
            <a:rPr sz="1200" kern="1200" dirty="0" err="1"/>
            <a:t>obnovljivih</a:t>
          </a:r>
          <a:r>
            <a:rPr sz="1200" kern="1200" dirty="0"/>
            <a:t> </a:t>
          </a:r>
          <a:r>
            <a:rPr sz="1200" kern="1200" dirty="0" err="1"/>
            <a:t>izvora</a:t>
          </a:r>
          <a:r>
            <a:rPr sz="1200" kern="1200" dirty="0"/>
            <a:t> </a:t>
          </a:r>
          <a:r>
            <a:rPr sz="1200" kern="1200" dirty="0" err="1"/>
            <a:t>energije</a:t>
          </a:r>
          <a:r>
            <a:rPr sz="1200" kern="1200" dirty="0"/>
            <a:t> </a:t>
          </a:r>
          <a:r>
            <a:rPr sz="1200" kern="1200" dirty="0" err="1"/>
            <a:t>i</a:t>
          </a:r>
          <a:r>
            <a:rPr sz="1200" kern="1200" dirty="0"/>
            <a:t> </a:t>
          </a:r>
          <a:r>
            <a:rPr sz="1200" kern="1200" dirty="0" err="1"/>
            <a:t>angažman</a:t>
          </a:r>
          <a:r>
            <a:rPr sz="1200" kern="1200" dirty="0"/>
            <a:t> </a:t>
          </a:r>
          <a:r>
            <a:rPr sz="1200" kern="1200" dirty="0" err="1"/>
            <a:t>zajednice</a:t>
          </a:r>
          <a:endParaRPr sz="12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sz="14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811" y="3287305"/>
        <a:ext cx="3623780" cy="1808238"/>
      </dsp:txXfrm>
    </dsp:sp>
    <dsp:sp modelId="{4EF133F6-055A-4393-8E07-429ED26F0599}">
      <dsp:nvSpPr>
        <dsp:cNvPr id="0" name=""/>
        <dsp:cNvSpPr/>
      </dsp:nvSpPr>
      <dsp:spPr>
        <a:xfrm>
          <a:off x="6106564" y="70369"/>
          <a:ext cx="5274709" cy="244710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AE6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r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kern="1200" dirty="0" err="1"/>
            <a:t>Nedostatak</a:t>
          </a:r>
          <a:r>
            <a:rPr sz="1200" kern="1200" dirty="0"/>
            <a:t> </a:t>
          </a:r>
          <a:r>
            <a:rPr sz="1200" kern="1200" dirty="0" err="1"/>
            <a:t>znanja</a:t>
          </a:r>
          <a:r>
            <a:rPr sz="1200" kern="1200" dirty="0"/>
            <a:t> </a:t>
          </a:r>
          <a:r>
            <a:rPr sz="1200" kern="1200" dirty="0" err="1"/>
            <a:t>i</a:t>
          </a:r>
          <a:r>
            <a:rPr sz="1200" kern="1200" dirty="0"/>
            <a:t> </a:t>
          </a:r>
          <a:r>
            <a:rPr sz="1200" kern="1200" dirty="0" err="1"/>
            <a:t>vještina</a:t>
          </a:r>
          <a:r>
            <a:rPr sz="1200" kern="1200" dirty="0"/>
            <a:t>, </a:t>
          </a:r>
          <a:r>
            <a:rPr lang="hr-HR" sz="1200" kern="1200" dirty="0"/>
            <a:t>vremena </a:t>
          </a:r>
          <a:r>
            <a:rPr sz="1200" kern="1200" dirty="0" err="1"/>
            <a:t>i</a:t>
          </a:r>
          <a:r>
            <a:rPr sz="1200" kern="1200" dirty="0"/>
            <a:t> </a:t>
          </a:r>
          <a:r>
            <a:rPr sz="1200" kern="1200" dirty="0" err="1"/>
            <a:t>stručnost</a:t>
          </a:r>
          <a:r>
            <a:rPr lang="hr-HR" sz="1200" kern="1200" dirty="0"/>
            <a:t>i</a:t>
          </a:r>
          <a:endParaRPr sz="1200" b="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r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kern="1200" dirty="0" err="1"/>
            <a:t>Ograničen</a:t>
          </a:r>
          <a:r>
            <a:rPr sz="1200" kern="1200" dirty="0"/>
            <a:t> </a:t>
          </a:r>
          <a:r>
            <a:rPr sz="1200" kern="1200" dirty="0" err="1"/>
            <a:t>pristup</a:t>
          </a:r>
          <a:r>
            <a:rPr sz="1200" kern="1200" dirty="0"/>
            <a:t> </a:t>
          </a:r>
          <a:r>
            <a:rPr sz="1200" kern="1200" dirty="0" err="1"/>
            <a:t>zajednici</a:t>
          </a:r>
          <a:r>
            <a:rPr sz="1200" kern="1200" dirty="0"/>
            <a:t> </a:t>
          </a:r>
          <a:r>
            <a:rPr sz="1200" kern="1200" dirty="0" err="1"/>
            <a:t>i</a:t>
          </a:r>
          <a:r>
            <a:rPr sz="1200" kern="1200" dirty="0"/>
            <a:t> </a:t>
          </a:r>
          <a:r>
            <a:rPr sz="1200" kern="1200" dirty="0" err="1"/>
            <a:t>obrazovanj</a:t>
          </a:r>
          <a:r>
            <a:rPr lang="hr-HR" sz="1200" kern="1200" dirty="0"/>
            <a:t>u</a:t>
          </a:r>
          <a:endParaRPr sz="1200" b="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r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kern="1200" dirty="0" err="1"/>
            <a:t>Nedostatak</a:t>
          </a:r>
          <a:r>
            <a:rPr sz="1200" kern="1200" dirty="0"/>
            <a:t> </a:t>
          </a:r>
          <a:r>
            <a:rPr sz="1200" kern="1200" dirty="0" err="1"/>
            <a:t>financijske</a:t>
          </a:r>
          <a:r>
            <a:rPr sz="1200" kern="1200" dirty="0"/>
            <a:t> </a:t>
          </a:r>
          <a:r>
            <a:rPr sz="1200" kern="1200" dirty="0" err="1"/>
            <a:t>pismenosti</a:t>
          </a:r>
          <a:endParaRPr sz="1200" b="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r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kern="1200" dirty="0" err="1"/>
            <a:t>Oslanjanje</a:t>
          </a:r>
          <a:r>
            <a:rPr sz="1200" kern="1200" dirty="0"/>
            <a:t> </a:t>
          </a:r>
          <a:r>
            <a:rPr sz="1200" kern="1200" dirty="0" err="1"/>
            <a:t>na</a:t>
          </a:r>
          <a:r>
            <a:rPr sz="1200" kern="1200" dirty="0"/>
            <a:t> </a:t>
          </a:r>
          <a:r>
            <a:rPr sz="1200" kern="1200" dirty="0" err="1"/>
            <a:t>vanjsko</a:t>
          </a:r>
          <a:r>
            <a:rPr sz="1200" kern="1200" dirty="0"/>
            <a:t> </a:t>
          </a:r>
          <a:r>
            <a:rPr sz="1200" kern="1200" dirty="0" err="1"/>
            <a:t>financiranje</a:t>
          </a:r>
          <a:endParaRPr sz="1200" b="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42731" y="124124"/>
        <a:ext cx="3584786" cy="1727816"/>
      </dsp:txXfrm>
    </dsp:sp>
    <dsp:sp modelId="{22896672-6FDE-46CA-8361-F1C940FA257B}">
      <dsp:nvSpPr>
        <dsp:cNvPr id="0" name=""/>
        <dsp:cNvSpPr/>
      </dsp:nvSpPr>
      <dsp:spPr>
        <a:xfrm>
          <a:off x="282897" y="70469"/>
          <a:ext cx="5168351" cy="2423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hr-HR" sz="1200" kern="1200" dirty="0"/>
            <a:t>Posvećenost članova zajednice</a:t>
          </a:r>
          <a:endParaRPr sz="12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kern="1200" dirty="0" err="1"/>
            <a:t>Pristup</a:t>
          </a:r>
          <a:r>
            <a:rPr sz="1200" kern="1200" dirty="0"/>
            <a:t> </a:t>
          </a:r>
          <a:r>
            <a:rPr sz="1200" kern="1200" dirty="0" err="1"/>
            <a:t>obnovljivim</a:t>
          </a:r>
          <a:r>
            <a:rPr sz="1200" kern="1200" dirty="0"/>
            <a:t> </a:t>
          </a:r>
          <a:r>
            <a:rPr sz="1200" kern="1200" dirty="0" err="1"/>
            <a:t>izvorima</a:t>
          </a:r>
          <a:r>
            <a:rPr sz="1200" kern="1200" dirty="0"/>
            <a:t> </a:t>
          </a:r>
          <a:r>
            <a:rPr sz="1200" kern="1200" dirty="0" err="1"/>
            <a:t>energije</a:t>
          </a:r>
          <a:r>
            <a:rPr sz="1200" kern="1200" dirty="0"/>
            <a:t> – </a:t>
          </a:r>
          <a:r>
            <a:rPr sz="1200" kern="1200" dirty="0" err="1"/>
            <a:t>lokalni</a:t>
          </a:r>
          <a:r>
            <a:rPr lang="hr-HR" sz="1200" kern="1200" dirty="0"/>
            <a:t>m</a:t>
          </a:r>
          <a:r>
            <a:rPr sz="1200" kern="1200" dirty="0"/>
            <a:t> </a:t>
          </a:r>
          <a:r>
            <a:rPr sz="1200" kern="1200" dirty="0" err="1"/>
            <a:t>potencijal</a:t>
          </a:r>
          <a:r>
            <a:rPr lang="hr-HR" sz="1200" kern="1200" dirty="0"/>
            <a:t>ima</a:t>
          </a:r>
          <a:endParaRPr sz="12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hr-HR" sz="1200" kern="1200" dirty="0"/>
            <a:t>Pristup mrežama energetskih zajednica</a:t>
          </a:r>
          <a:endParaRPr sz="12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200" kern="1200" dirty="0" err="1"/>
            <a:t>Mreža</a:t>
          </a:r>
          <a:r>
            <a:rPr lang="hr-HR" sz="1200" kern="1200" dirty="0"/>
            <a:t> podupiratelja i volontera</a:t>
          </a:r>
          <a:endParaRPr sz="12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pl-PL" sz="1200" kern="1200" dirty="0"/>
            <a:t>Snažna partnerstva s lokalnim poduzećima i organizacijama</a:t>
          </a:r>
          <a:endParaRPr sz="12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6135" y="123707"/>
        <a:ext cx="3511369" cy="1711194"/>
      </dsp:txXfrm>
    </dsp:sp>
    <dsp:sp modelId="{15C9C667-7B8A-4A29-9AD9-731316C29474}">
      <dsp:nvSpPr>
        <dsp:cNvPr id="0" name=""/>
        <dsp:cNvSpPr/>
      </dsp:nvSpPr>
      <dsp:spPr>
        <a:xfrm>
          <a:off x="3733809" y="976742"/>
          <a:ext cx="1981206" cy="1537849"/>
        </a:xfrm>
        <a:prstGeom prst="pieWedg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600" kern="1200" dirty="0" err="1">
              <a:solidFill>
                <a:schemeClr val="bg1"/>
              </a:solidFill>
            </a:rPr>
            <a:t>Snaga</a:t>
          </a:r>
          <a:endParaRPr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4091" y="1427168"/>
        <a:ext cx="1400924" cy="1087423"/>
      </dsp:txXfrm>
    </dsp:sp>
    <dsp:sp modelId="{0C14D737-50BA-4922-8F13-14F999BFF137}">
      <dsp:nvSpPr>
        <dsp:cNvPr id="0" name=""/>
        <dsp:cNvSpPr/>
      </dsp:nvSpPr>
      <dsp:spPr>
        <a:xfrm rot="5400000">
          <a:off x="6057702" y="676045"/>
          <a:ext cx="1486512" cy="2019518"/>
        </a:xfrm>
        <a:prstGeom prst="pieWedge">
          <a:avLst/>
        </a:prstGeom>
        <a:solidFill>
          <a:srgbClr val="2AE6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600" kern="1200" dirty="0" err="1">
              <a:solidFill>
                <a:schemeClr val="bg1"/>
              </a:solidFill>
            </a:rPr>
            <a:t>Slabosti</a:t>
          </a:r>
          <a:endParaRPr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791199" y="1377937"/>
        <a:ext cx="1428015" cy="1051123"/>
      </dsp:txXfrm>
    </dsp:sp>
    <dsp:sp modelId="{6FA06C74-7450-498E-8723-82511C91FD38}">
      <dsp:nvSpPr>
        <dsp:cNvPr id="0" name=""/>
        <dsp:cNvSpPr/>
      </dsp:nvSpPr>
      <dsp:spPr>
        <a:xfrm rot="10800000">
          <a:off x="5851871" y="2509427"/>
          <a:ext cx="2020193" cy="1718922"/>
        </a:xfrm>
        <a:prstGeom prst="pieWedge">
          <a:avLst/>
        </a:prstGeom>
        <a:solidFill>
          <a:srgbClr val="ED23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600" kern="1200" dirty="0" err="1">
              <a:solidFill>
                <a:schemeClr val="bg1"/>
              </a:solidFill>
            </a:rPr>
            <a:t>Prijetnje</a:t>
          </a:r>
          <a:r>
            <a:rPr sz="1600" kern="1200" dirty="0">
              <a:solidFill>
                <a:schemeClr val="bg1"/>
              </a:solidFill>
            </a:rPr>
            <a:t> – </a:t>
          </a:r>
          <a:r>
            <a:rPr sz="1600" kern="1200" dirty="0" err="1">
              <a:solidFill>
                <a:schemeClr val="bg1"/>
              </a:solidFill>
            </a:rPr>
            <a:t>barijere</a:t>
          </a:r>
          <a:endParaRPr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851871" y="2509427"/>
        <a:ext cx="1428492" cy="1215461"/>
      </dsp:txXfrm>
    </dsp:sp>
    <dsp:sp modelId="{D4198508-3138-4678-B030-20ECDF4F9BAA}">
      <dsp:nvSpPr>
        <dsp:cNvPr id="0" name=""/>
        <dsp:cNvSpPr/>
      </dsp:nvSpPr>
      <dsp:spPr>
        <a:xfrm rot="16200000">
          <a:off x="3828811" y="2419577"/>
          <a:ext cx="1791157" cy="1981184"/>
        </a:xfrm>
        <a:prstGeom prst="pieWedg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600" kern="1200" dirty="0" err="1">
              <a:solidFill>
                <a:schemeClr val="bg1"/>
              </a:solidFill>
            </a:rPr>
            <a:t>Mogućnosti</a:t>
          </a:r>
          <a:endParaRPr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314073" y="2514591"/>
        <a:ext cx="1400909" cy="1266539"/>
      </dsp:txXfrm>
    </dsp:sp>
    <dsp:sp modelId="{46AF1811-A494-4B07-9151-A07C05595D5D}">
      <dsp:nvSpPr>
        <dsp:cNvPr id="0" name=""/>
        <dsp:cNvSpPr/>
      </dsp:nvSpPr>
      <dsp:spPr>
        <a:xfrm>
          <a:off x="5402839" y="2060232"/>
          <a:ext cx="776720" cy="843694"/>
        </a:xfrm>
        <a:prstGeom prst="circularArrow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07CC4-C03D-49AF-BDAA-3228417F9B0B}">
      <dsp:nvSpPr>
        <dsp:cNvPr id="0" name=""/>
        <dsp:cNvSpPr/>
      </dsp:nvSpPr>
      <dsp:spPr>
        <a:xfrm rot="10800000">
          <a:off x="5402839" y="2363475"/>
          <a:ext cx="776720" cy="756755"/>
        </a:xfrm>
        <a:prstGeom prst="circularArrow">
          <a:avLst/>
        </a:prstGeom>
        <a:solidFill>
          <a:srgbClr val="2AE6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9E3DC-60F2-41F0-AFB8-C5FAEF0AB03C}">
      <dsp:nvSpPr>
        <dsp:cNvPr id="0" name=""/>
        <dsp:cNvSpPr/>
      </dsp:nvSpPr>
      <dsp:spPr>
        <a:xfrm>
          <a:off x="5831996" y="2438392"/>
          <a:ext cx="6012003" cy="272751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ED237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20000" rIns="38100" bIns="0" numCol="1" spcCol="1270" anchor="b" anchorCtr="0">
          <a:noAutofit/>
        </a:bodyPr>
        <a:lstStyle/>
        <a:p>
          <a:pPr marL="57150" lvl="1" indent="-57150" algn="r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445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  <a:defRPr sz="1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kern="1200" dirty="0" err="1"/>
            <a:t>Nedostatak</a:t>
          </a:r>
          <a:r>
            <a:rPr sz="1000" kern="1200" dirty="0"/>
            <a:t> </a:t>
          </a:r>
          <a:r>
            <a:rPr sz="1000" kern="1200" dirty="0" err="1"/>
            <a:t>lokalne</a:t>
          </a:r>
          <a:r>
            <a:rPr sz="1000" kern="1200" dirty="0"/>
            <a:t> </a:t>
          </a:r>
          <a:r>
            <a:rPr sz="1000" kern="1200" dirty="0" err="1"/>
            <a:t>i</a:t>
          </a:r>
          <a:r>
            <a:rPr sz="1000" kern="1200" dirty="0"/>
            <a:t>/</a:t>
          </a:r>
          <a:r>
            <a:rPr sz="1000" kern="1200" dirty="0" err="1"/>
            <a:t>ili</a:t>
          </a:r>
          <a:r>
            <a:rPr sz="1000" kern="1200" dirty="0"/>
            <a:t> </a:t>
          </a:r>
          <a:r>
            <a:rPr sz="1000" kern="1200" dirty="0" err="1"/>
            <a:t>regionalne</a:t>
          </a:r>
          <a:r>
            <a:rPr sz="1000" kern="1200" dirty="0"/>
            <a:t> </a:t>
          </a:r>
          <a:r>
            <a:rPr sz="1000" kern="1200" dirty="0" err="1"/>
            <a:t>politike</a:t>
          </a:r>
          <a:r>
            <a:rPr sz="1000" kern="1200" dirty="0"/>
            <a:t> </a:t>
          </a:r>
          <a:r>
            <a:rPr lang="hr-HR" sz="1000" kern="1200" dirty="0"/>
            <a:t>te</a:t>
          </a:r>
          <a:r>
            <a:rPr sz="1000" kern="1200" dirty="0"/>
            <a:t> program</a:t>
          </a:r>
          <a:r>
            <a:rPr lang="hr-HR" sz="1000" kern="1200" dirty="0"/>
            <a:t>a</a:t>
          </a:r>
          <a:r>
            <a:rPr sz="1000" kern="1200" dirty="0"/>
            <a:t> </a:t>
          </a:r>
          <a:r>
            <a:rPr sz="1000" kern="1200" dirty="0" err="1"/>
            <a:t>potpore</a:t>
          </a:r>
          <a:r>
            <a:rPr sz="1000" kern="1200" dirty="0"/>
            <a:t> za </a:t>
          </a:r>
          <a:r>
            <a:rPr sz="1000" kern="1200" dirty="0" err="1"/>
            <a:t>energetske</a:t>
          </a:r>
          <a:r>
            <a:rPr sz="1000" kern="1200" dirty="0"/>
            <a:t> </a:t>
          </a:r>
          <a:r>
            <a:rPr sz="1000" kern="1200" dirty="0" err="1"/>
            <a:t>projekte</a:t>
          </a:r>
          <a:r>
            <a:rPr sz="1000" kern="1200" dirty="0"/>
            <a:t> </a:t>
          </a:r>
          <a:r>
            <a:rPr lang="hr-HR" sz="1000" kern="1200" dirty="0"/>
            <a:t>z</a:t>
          </a:r>
          <a:r>
            <a:rPr sz="1000" kern="1200" dirty="0" err="1"/>
            <a:t>ajednice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445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  <a:defRPr sz="1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kern="1200" dirty="0" err="1"/>
            <a:t>Nedostatak</a:t>
          </a:r>
          <a:r>
            <a:rPr sz="1000" kern="1200" dirty="0"/>
            <a:t> </a:t>
          </a:r>
          <a:r>
            <a:rPr sz="1000" kern="1200" dirty="0" err="1"/>
            <a:t>povjerenja</a:t>
          </a:r>
          <a:r>
            <a:rPr sz="1000" kern="1200" dirty="0"/>
            <a:t> </a:t>
          </a:r>
          <a:r>
            <a:rPr sz="1000" kern="1200" dirty="0" err="1"/>
            <a:t>prema</a:t>
          </a:r>
          <a:r>
            <a:rPr sz="1000" kern="1200" dirty="0"/>
            <a:t> </a:t>
          </a:r>
          <a:r>
            <a:rPr lang="hr-HR" sz="1000" kern="1200" dirty="0"/>
            <a:t>JLS-ovima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445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  <a:defRPr sz="1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kern="1200" dirty="0" err="1"/>
            <a:t>Nedostatak</a:t>
          </a:r>
          <a:r>
            <a:rPr sz="1000" kern="1200" dirty="0"/>
            <a:t> </a:t>
          </a:r>
          <a:r>
            <a:rPr sz="1000" kern="1200" dirty="0" err="1"/>
            <a:t>političke</a:t>
          </a:r>
          <a:r>
            <a:rPr sz="1000" kern="1200" dirty="0"/>
            <a:t> </a:t>
          </a:r>
          <a:r>
            <a:rPr sz="1000" kern="1200" dirty="0" err="1"/>
            <a:t>vizije</a:t>
          </a:r>
          <a:r>
            <a:rPr sz="1000" kern="1200" dirty="0"/>
            <a:t> za </a:t>
          </a:r>
          <a:r>
            <a:rPr sz="1000" kern="1200" dirty="0" err="1"/>
            <a:t>energetske</a:t>
          </a:r>
          <a:r>
            <a:rPr sz="1000" kern="1200" dirty="0"/>
            <a:t> </a:t>
          </a:r>
          <a:r>
            <a:rPr sz="1000" kern="1200" dirty="0" err="1"/>
            <a:t>projekte</a:t>
          </a:r>
          <a:r>
            <a:rPr sz="1000" kern="1200" dirty="0"/>
            <a:t> u </a:t>
          </a:r>
          <a:r>
            <a:rPr sz="1000" kern="1200" dirty="0" err="1"/>
            <a:t>zajednici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445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  <a:defRPr sz="1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kern="1200" dirty="0" err="1"/>
            <a:t>Nedostatak</a:t>
          </a:r>
          <a:r>
            <a:rPr sz="1000" kern="1200" dirty="0"/>
            <a:t> </a:t>
          </a:r>
          <a:r>
            <a:rPr sz="1000" kern="1200" dirty="0" err="1"/>
            <a:t>znanja</a:t>
          </a:r>
          <a:r>
            <a:rPr sz="1000" kern="1200" dirty="0"/>
            <a:t>, </a:t>
          </a:r>
          <a:r>
            <a:rPr sz="1000" kern="1200" dirty="0" err="1"/>
            <a:t>vještina</a:t>
          </a:r>
          <a:r>
            <a:rPr sz="1000" kern="1200" dirty="0"/>
            <a:t> </a:t>
          </a:r>
          <a:r>
            <a:rPr sz="1000" kern="1200" dirty="0" err="1"/>
            <a:t>i</a:t>
          </a:r>
          <a:r>
            <a:rPr sz="1000" kern="1200" dirty="0"/>
            <a:t> </a:t>
          </a:r>
          <a:r>
            <a:rPr sz="1000" kern="1200" dirty="0" err="1"/>
            <a:t>stručnosti</a:t>
          </a:r>
          <a:r>
            <a:rPr sz="1000" kern="1200" dirty="0"/>
            <a:t> za </a:t>
          </a:r>
          <a:r>
            <a:rPr sz="1000" kern="1200" dirty="0" err="1"/>
            <a:t>razvoj</a:t>
          </a:r>
          <a:r>
            <a:rPr sz="1000" kern="1200" dirty="0"/>
            <a:t> </a:t>
          </a:r>
          <a:r>
            <a:rPr sz="1000" kern="1200" dirty="0" err="1"/>
            <a:t>ili</a:t>
          </a:r>
          <a:r>
            <a:rPr sz="1000" kern="1200" dirty="0"/>
            <a:t> </a:t>
          </a:r>
          <a:r>
            <a:rPr sz="1000" kern="1200" dirty="0" err="1"/>
            <a:t>potporu</a:t>
          </a:r>
          <a:r>
            <a:rPr sz="1000" kern="1200" dirty="0"/>
            <a:t> </a:t>
          </a:r>
          <a:r>
            <a:rPr sz="1000" kern="1200" dirty="0" err="1"/>
            <a:t>energetskim</a:t>
          </a:r>
          <a:r>
            <a:rPr sz="1000" kern="1200" dirty="0"/>
            <a:t> </a:t>
          </a:r>
          <a:r>
            <a:rPr sz="1000" kern="1200" dirty="0" err="1"/>
            <a:t>projektima</a:t>
          </a:r>
          <a:r>
            <a:rPr sz="1000" kern="1200" dirty="0"/>
            <a:t> </a:t>
          </a:r>
          <a:r>
            <a:rPr sz="1000" kern="1200" dirty="0" err="1"/>
            <a:t>zajednice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445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  <a:defRPr sz="1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kern="1200" dirty="0" err="1"/>
            <a:t>Nedostatak</a:t>
          </a:r>
          <a:r>
            <a:rPr sz="1000" kern="1200" dirty="0"/>
            <a:t> </a:t>
          </a:r>
          <a:r>
            <a:rPr sz="1000" kern="1200" dirty="0" err="1"/>
            <a:t>ljudskih</a:t>
          </a:r>
          <a:r>
            <a:rPr sz="1000" kern="1200" dirty="0"/>
            <a:t> </a:t>
          </a:r>
          <a:r>
            <a:rPr sz="1000" kern="1200" dirty="0" err="1"/>
            <a:t>resursa</a:t>
          </a:r>
          <a:r>
            <a:rPr lang="hr-HR" sz="1000" kern="1200" dirty="0"/>
            <a:t> ili </a:t>
          </a:r>
          <a:r>
            <a:rPr sz="1000" kern="1200" dirty="0" err="1"/>
            <a:t>kvalificiranog</a:t>
          </a:r>
          <a:r>
            <a:rPr sz="1000" kern="1200" dirty="0"/>
            <a:t> </a:t>
          </a:r>
          <a:r>
            <a:rPr sz="1000" kern="1200" dirty="0" err="1"/>
            <a:t>osoblja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445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  <a:defRPr sz="1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kern="1200" dirty="0" err="1"/>
            <a:t>Postojeće</a:t>
          </a:r>
          <a:r>
            <a:rPr sz="1000" kern="1200" dirty="0"/>
            <a:t> </a:t>
          </a:r>
          <a:r>
            <a:rPr sz="1000" kern="1200" dirty="0" err="1"/>
            <a:t>energetske</a:t>
          </a:r>
          <a:r>
            <a:rPr sz="1000" kern="1200" dirty="0"/>
            <a:t> </a:t>
          </a:r>
          <a:r>
            <a:rPr sz="1000" kern="1200" dirty="0" err="1"/>
            <a:t>tvrtke</a:t>
          </a:r>
          <a:r>
            <a:rPr sz="1000" kern="1200" dirty="0"/>
            <a:t> </a:t>
          </a:r>
          <a:r>
            <a:rPr sz="1000" kern="1200" dirty="0" err="1"/>
            <a:t>sprječavaju</a:t>
          </a:r>
          <a:r>
            <a:rPr sz="1000" kern="1200" dirty="0"/>
            <a:t> </a:t>
          </a:r>
          <a:r>
            <a:rPr sz="1000" kern="1200" dirty="0" err="1"/>
            <a:t>pristup</a:t>
          </a:r>
          <a:r>
            <a:rPr sz="1000" kern="1200" dirty="0"/>
            <a:t> </a:t>
          </a:r>
          <a:r>
            <a:rPr sz="1000" kern="1200" dirty="0" err="1"/>
            <a:t>energetskim</a:t>
          </a:r>
          <a:r>
            <a:rPr sz="1000" kern="1200" dirty="0"/>
            <a:t> </a:t>
          </a:r>
          <a:r>
            <a:rPr sz="1000" kern="1200" dirty="0" err="1"/>
            <a:t>projektima</a:t>
          </a:r>
          <a:r>
            <a:rPr sz="1000" kern="1200" dirty="0"/>
            <a:t> </a:t>
          </a:r>
          <a:r>
            <a:rPr sz="1000" kern="1200" dirty="0" err="1"/>
            <a:t>zajednice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445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  <a:defRPr sz="1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kern="1200" dirty="0" err="1"/>
            <a:t>Nedostatak</a:t>
          </a:r>
          <a:r>
            <a:rPr sz="1000" kern="1200" dirty="0"/>
            <a:t> </a:t>
          </a:r>
          <a:r>
            <a:rPr sz="1000" kern="1200" dirty="0" err="1"/>
            <a:t>otvorenog</a:t>
          </a:r>
          <a:r>
            <a:rPr sz="1000" kern="1200" dirty="0"/>
            <a:t> </a:t>
          </a:r>
          <a:r>
            <a:rPr sz="1000" kern="1200" dirty="0" err="1"/>
            <a:t>i</a:t>
          </a:r>
          <a:r>
            <a:rPr sz="1000" kern="1200" dirty="0"/>
            <a:t> </a:t>
          </a:r>
          <a:r>
            <a:rPr sz="1000" kern="1200" dirty="0" err="1"/>
            <a:t>izravnog</a:t>
          </a:r>
          <a:r>
            <a:rPr sz="1000" kern="1200" dirty="0"/>
            <a:t> </a:t>
          </a:r>
          <a:r>
            <a:rPr sz="1000" kern="1200" dirty="0" err="1"/>
            <a:t>dijaloga</a:t>
          </a:r>
          <a:r>
            <a:rPr sz="1000" kern="1200" dirty="0"/>
            <a:t> </a:t>
          </a:r>
          <a:r>
            <a:rPr sz="1000" kern="1200" dirty="0" err="1"/>
            <a:t>između</a:t>
          </a:r>
          <a:r>
            <a:rPr sz="1000" kern="1200" dirty="0"/>
            <a:t> </a:t>
          </a:r>
          <a:r>
            <a:rPr sz="1000" kern="1200" dirty="0" err="1"/>
            <a:t>građanskih</a:t>
          </a:r>
          <a:r>
            <a:rPr sz="1000" kern="1200" dirty="0"/>
            <a:t> </a:t>
          </a:r>
          <a:r>
            <a:rPr sz="1000" kern="1200" dirty="0" err="1"/>
            <a:t>inicijativa</a:t>
          </a:r>
          <a:r>
            <a:rPr sz="1000" kern="1200" dirty="0"/>
            <a:t>, </a:t>
          </a:r>
          <a:r>
            <a:rPr sz="1000" kern="1200" dirty="0" err="1"/>
            <a:t>energetskih</a:t>
          </a:r>
          <a:r>
            <a:rPr sz="1000" kern="1200" dirty="0"/>
            <a:t> </a:t>
          </a:r>
          <a:r>
            <a:rPr sz="1000" kern="1200" dirty="0" err="1"/>
            <a:t>zajednica</a:t>
          </a:r>
          <a:r>
            <a:rPr sz="1000" kern="1200" dirty="0"/>
            <a:t> </a:t>
          </a:r>
          <a:r>
            <a:rPr sz="1000" kern="1200" dirty="0" err="1"/>
            <a:t>i</a:t>
          </a:r>
          <a:r>
            <a:rPr sz="1000" kern="1200" dirty="0"/>
            <a:t> </a:t>
          </a:r>
          <a:r>
            <a:rPr sz="1000" kern="1200" dirty="0" err="1"/>
            <a:t>gradskih</a:t>
          </a:r>
          <a:r>
            <a:rPr sz="1000" kern="1200" dirty="0"/>
            <a:t> </a:t>
          </a:r>
          <a:r>
            <a:rPr sz="1000" kern="1200" dirty="0" err="1"/>
            <a:t>predstavnika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r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sz="1400" kern="12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95512" y="3180185"/>
        <a:ext cx="4088572" cy="1925804"/>
      </dsp:txXfrm>
    </dsp:sp>
    <dsp:sp modelId="{921F0109-4235-40B5-9773-C21AA8B69C4A}">
      <dsp:nvSpPr>
        <dsp:cNvPr id="0" name=""/>
        <dsp:cNvSpPr/>
      </dsp:nvSpPr>
      <dsp:spPr>
        <a:xfrm>
          <a:off x="0" y="2476928"/>
          <a:ext cx="5745886" cy="277755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AE6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kern="1200" dirty="0" err="1"/>
            <a:t>Prilika</a:t>
          </a:r>
          <a:r>
            <a:rPr sz="1000" kern="1200" dirty="0"/>
            <a:t> za </a:t>
          </a:r>
          <a:r>
            <a:rPr sz="1000" kern="1200" dirty="0" err="1"/>
            <a:t>uspostavu</a:t>
          </a:r>
          <a:r>
            <a:rPr sz="1000" kern="1200" dirty="0"/>
            <a:t> </a:t>
          </a:r>
          <a:r>
            <a:rPr sz="1000" kern="1200" dirty="0" err="1"/>
            <a:t>dugoročnog</a:t>
          </a:r>
          <a:r>
            <a:rPr sz="1000" kern="1200" dirty="0"/>
            <a:t> </a:t>
          </a:r>
          <a:r>
            <a:rPr sz="1000" kern="1200" dirty="0" err="1"/>
            <a:t>partnerstva</a:t>
          </a:r>
          <a:r>
            <a:rPr sz="1000" kern="1200" dirty="0"/>
            <a:t> </a:t>
          </a:r>
          <a:r>
            <a:rPr lang="hr-HR" sz="1000" kern="1200" dirty="0"/>
            <a:t>uz</a:t>
          </a:r>
          <a:r>
            <a:rPr sz="1000" kern="1200" dirty="0"/>
            <a:t> </a:t>
          </a:r>
          <a:r>
            <a:rPr sz="1000" kern="1200" dirty="0" err="1"/>
            <a:t>zajedničke</a:t>
          </a:r>
          <a:r>
            <a:rPr sz="1000" kern="1200" dirty="0"/>
            <a:t> </a:t>
          </a:r>
          <a:r>
            <a:rPr sz="1000" kern="1200" dirty="0" err="1"/>
            <a:t>ciljeve</a:t>
          </a:r>
          <a:r>
            <a:rPr sz="1000" kern="1200" dirty="0"/>
            <a:t>, </a:t>
          </a:r>
          <a:r>
            <a:rPr sz="1000" kern="1200" dirty="0" err="1"/>
            <a:t>usredotočujući</a:t>
          </a:r>
          <a:r>
            <a:rPr sz="1000" kern="1200" dirty="0"/>
            <a:t> se </a:t>
          </a:r>
          <a:r>
            <a:rPr sz="1000" kern="1200" dirty="0" err="1"/>
            <a:t>na</a:t>
          </a:r>
          <a:r>
            <a:rPr sz="1000" kern="1200" dirty="0"/>
            <a:t> </a:t>
          </a:r>
          <a:r>
            <a:rPr sz="1000" kern="1200" dirty="0" err="1"/>
            <a:t>jednaku</a:t>
          </a:r>
          <a:r>
            <a:rPr sz="1000" kern="1200" dirty="0"/>
            <a:t> </a:t>
          </a:r>
          <a:r>
            <a:rPr sz="1000" kern="1200" dirty="0" err="1"/>
            <a:t>korist</a:t>
          </a:r>
          <a:r>
            <a:rPr sz="1000" kern="1200" dirty="0"/>
            <a:t> </a:t>
          </a:r>
          <a:r>
            <a:rPr sz="1000" kern="1200" dirty="0" err="1"/>
            <a:t>svih</a:t>
          </a:r>
          <a:r>
            <a:rPr sz="1000" kern="1200" dirty="0"/>
            <a:t> </a:t>
          </a:r>
          <a:r>
            <a:rPr sz="1000" kern="1200" dirty="0" err="1"/>
            <a:t>skupina</a:t>
          </a:r>
          <a:r>
            <a:rPr sz="1000" kern="1200" dirty="0"/>
            <a:t> </a:t>
          </a:r>
          <a:r>
            <a:rPr sz="1000" kern="1200" dirty="0" err="1"/>
            <a:t>zajednice</a:t>
          </a:r>
          <a:r>
            <a:rPr sz="1000" kern="1200" dirty="0"/>
            <a:t> </a:t>
          </a:r>
          <a:r>
            <a:rPr sz="1000" kern="1200" dirty="0" err="1"/>
            <a:t>i</a:t>
          </a:r>
          <a:r>
            <a:rPr sz="1000" kern="1200" dirty="0"/>
            <a:t> </a:t>
          </a:r>
          <a:r>
            <a:rPr sz="1000" kern="1200" dirty="0" err="1"/>
            <a:t>cijele</a:t>
          </a:r>
          <a:r>
            <a:rPr sz="1000" kern="1200" dirty="0"/>
            <a:t> </a:t>
          </a:r>
          <a:r>
            <a:rPr sz="1000" kern="1200" dirty="0" err="1"/>
            <a:t>lokalne</a:t>
          </a:r>
          <a:r>
            <a:rPr sz="1000" kern="1200" dirty="0"/>
            <a:t> </a:t>
          </a:r>
          <a:r>
            <a:rPr sz="1000" kern="1200" dirty="0" err="1"/>
            <a:t>zajednice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hr-HR" sz="1000" kern="1200" dirty="0"/>
            <a:t>Zakonska</a:t>
          </a:r>
          <a:r>
            <a:rPr sz="1000" kern="1200" dirty="0"/>
            <a:t> </a:t>
          </a:r>
          <a:r>
            <a:rPr sz="1000" kern="1200" dirty="0" err="1"/>
            <a:t>i</a:t>
          </a:r>
          <a:r>
            <a:rPr sz="1000" kern="1200" dirty="0"/>
            <a:t> </a:t>
          </a:r>
          <a:r>
            <a:rPr sz="1000" kern="1200" dirty="0" err="1"/>
            <a:t>politička</a:t>
          </a:r>
          <a:r>
            <a:rPr sz="1000" kern="1200" dirty="0"/>
            <a:t> </a:t>
          </a:r>
          <a:r>
            <a:rPr sz="1000" kern="1200" dirty="0" err="1"/>
            <a:t>potpora</a:t>
          </a:r>
          <a:r>
            <a:rPr sz="1000" kern="1200" dirty="0"/>
            <a:t> </a:t>
          </a:r>
          <a:r>
            <a:rPr sz="1000" kern="1200" dirty="0" err="1"/>
            <a:t>energetskim</a:t>
          </a:r>
          <a:r>
            <a:rPr sz="1000" kern="1200" dirty="0"/>
            <a:t> </a:t>
          </a:r>
          <a:r>
            <a:rPr sz="1000" kern="1200" dirty="0" err="1"/>
            <a:t>projektima</a:t>
          </a:r>
          <a:r>
            <a:rPr sz="1000" kern="1200" dirty="0"/>
            <a:t> </a:t>
          </a:r>
          <a:r>
            <a:rPr lang="hr-HR" sz="1000" kern="1200" dirty="0"/>
            <a:t>z</a:t>
          </a:r>
          <a:r>
            <a:rPr sz="1000" kern="1200" dirty="0" err="1"/>
            <a:t>ajednice</a:t>
          </a:r>
          <a:r>
            <a:rPr sz="1000" kern="1200" dirty="0"/>
            <a:t>/</a:t>
          </a:r>
          <a:r>
            <a:rPr sz="1000" kern="1200" dirty="0" err="1"/>
            <a:t>zelena</a:t>
          </a:r>
          <a:r>
            <a:rPr sz="1000" kern="1200" dirty="0"/>
            <a:t> </a:t>
          </a:r>
          <a:r>
            <a:rPr sz="1000" kern="1200" dirty="0" err="1"/>
            <a:t>javna</a:t>
          </a:r>
          <a:r>
            <a:rPr sz="1000" kern="1200" dirty="0"/>
            <a:t> </a:t>
          </a:r>
          <a:r>
            <a:rPr sz="1000" kern="1200" dirty="0" err="1"/>
            <a:t>nabava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kern="1200" dirty="0" err="1"/>
            <a:t>Pristup</a:t>
          </a:r>
          <a:r>
            <a:rPr sz="1000" kern="1200" dirty="0"/>
            <a:t> </a:t>
          </a:r>
          <a:r>
            <a:rPr sz="1000" kern="1200" dirty="0" err="1"/>
            <a:t>javnom</a:t>
          </a:r>
          <a:r>
            <a:rPr sz="1000" kern="1200" dirty="0"/>
            <a:t> </a:t>
          </a:r>
          <a:r>
            <a:rPr sz="1000" kern="1200" dirty="0" err="1"/>
            <a:t>zemljištu</a:t>
          </a:r>
          <a:r>
            <a:rPr sz="1000" kern="1200" dirty="0"/>
            <a:t> </a:t>
          </a:r>
          <a:r>
            <a:rPr sz="1000" kern="1200" dirty="0" err="1"/>
            <a:t>i</a:t>
          </a:r>
          <a:r>
            <a:rPr sz="1000" kern="1200" dirty="0"/>
            <a:t> </a:t>
          </a:r>
          <a:r>
            <a:rPr sz="1000" kern="1200" dirty="0" err="1"/>
            <a:t>mogućnostima</a:t>
          </a:r>
          <a:r>
            <a:rPr sz="1000" kern="1200" dirty="0"/>
            <a:t> </a:t>
          </a:r>
          <a:r>
            <a:rPr sz="1000" kern="1200" dirty="0" err="1"/>
            <a:t>financiranja</a:t>
          </a:r>
          <a:r>
            <a:rPr sz="1000" kern="1200" dirty="0"/>
            <a:t> </a:t>
          </a:r>
          <a:r>
            <a:rPr sz="1000" kern="1200" dirty="0" err="1"/>
            <a:t>i</a:t>
          </a:r>
          <a:r>
            <a:rPr sz="1000" kern="1200" dirty="0"/>
            <a:t> </a:t>
          </a:r>
          <a:r>
            <a:rPr sz="1000" kern="1200" dirty="0" err="1"/>
            <a:t>programima</a:t>
          </a:r>
          <a:r>
            <a:rPr sz="1000" kern="1200" dirty="0"/>
            <a:t> </a:t>
          </a:r>
          <a:r>
            <a:rPr sz="1000" kern="1200" dirty="0" err="1"/>
            <a:t>potpore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kern="1200" dirty="0" err="1"/>
            <a:t>Podi</a:t>
          </a:r>
          <a:r>
            <a:rPr lang="hr-HR" sz="1000" kern="1200" dirty="0" err="1"/>
            <a:t>zanje</a:t>
          </a:r>
          <a:r>
            <a:rPr sz="1000" kern="1200" dirty="0"/>
            <a:t> </a:t>
          </a:r>
          <a:r>
            <a:rPr sz="1000" kern="1200" dirty="0" err="1"/>
            <a:t>svijest</a:t>
          </a:r>
          <a:r>
            <a:rPr lang="hr-HR" sz="1000" kern="1200" dirty="0"/>
            <a:t>i</a:t>
          </a:r>
          <a:r>
            <a:rPr sz="1000" kern="1200" dirty="0"/>
            <a:t> o </a:t>
          </a:r>
          <a:r>
            <a:rPr sz="1000" kern="1200" dirty="0" err="1"/>
            <a:t>energetskim</a:t>
          </a:r>
          <a:r>
            <a:rPr sz="1000" kern="1200" dirty="0"/>
            <a:t> </a:t>
          </a:r>
          <a:r>
            <a:rPr sz="1000" kern="1200" dirty="0" err="1"/>
            <a:t>zajednicama</a:t>
          </a:r>
          <a:r>
            <a:rPr sz="1000" kern="1200" dirty="0"/>
            <a:t> </a:t>
          </a:r>
          <a:r>
            <a:rPr sz="1000" kern="1200" dirty="0" err="1"/>
            <a:t>i</a:t>
          </a:r>
          <a:r>
            <a:rPr sz="1000" kern="1200" dirty="0"/>
            <a:t> </a:t>
          </a:r>
          <a:r>
            <a:rPr sz="1000" kern="1200" dirty="0" err="1"/>
            <a:t>uključ</a:t>
          </a:r>
          <a:r>
            <a:rPr lang="hr-HR" sz="1000" kern="1200" dirty="0" err="1"/>
            <a:t>ivanju</a:t>
          </a:r>
          <a:r>
            <a:rPr lang="hr-HR" sz="1000" kern="1200" dirty="0"/>
            <a:t> </a:t>
          </a:r>
          <a:r>
            <a:rPr sz="1000" kern="1200" dirty="0" err="1"/>
            <a:t>sv</a:t>
          </a:r>
          <a:r>
            <a:rPr lang="hr-HR" sz="1000" kern="1200" dirty="0"/>
            <a:t>ih</a:t>
          </a:r>
          <a:r>
            <a:rPr sz="1000" kern="1200" dirty="0"/>
            <a:t> </a:t>
          </a:r>
          <a:r>
            <a:rPr sz="1000" kern="1200" dirty="0" err="1"/>
            <a:t>skupin</a:t>
          </a:r>
          <a:r>
            <a:rPr lang="hr-HR" sz="1000" kern="1200" dirty="0"/>
            <a:t>a</a:t>
          </a:r>
          <a:r>
            <a:rPr sz="1000" kern="1200" dirty="0"/>
            <a:t> </a:t>
          </a:r>
          <a:r>
            <a:rPr sz="1000" kern="1200" dirty="0" err="1"/>
            <a:t>zajednice</a:t>
          </a:r>
          <a:r>
            <a:rPr sz="1000" kern="1200" dirty="0"/>
            <a:t> </a:t>
          </a:r>
          <a:r>
            <a:rPr sz="1000" kern="1200" dirty="0" err="1"/>
            <a:t>i</a:t>
          </a:r>
          <a:r>
            <a:rPr sz="1000" kern="1200" dirty="0"/>
            <a:t> </a:t>
          </a:r>
          <a:r>
            <a:rPr sz="1000" kern="1200" dirty="0" err="1"/>
            <a:t>cijelu</a:t>
          </a:r>
          <a:r>
            <a:rPr sz="1000" kern="1200" dirty="0"/>
            <a:t> </a:t>
          </a:r>
          <a:r>
            <a:rPr sz="1000" kern="1200" dirty="0" err="1"/>
            <a:t>lokalnu</a:t>
          </a:r>
          <a:r>
            <a:rPr sz="1000" kern="1200" dirty="0"/>
            <a:t> </a:t>
          </a:r>
          <a:r>
            <a:rPr sz="1000" kern="1200" dirty="0" err="1"/>
            <a:t>zajednicu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kern="1200" dirty="0" err="1"/>
            <a:t>Poticanje</a:t>
          </a:r>
          <a:r>
            <a:rPr sz="1000" kern="1200" dirty="0"/>
            <a:t> </a:t>
          </a:r>
          <a:r>
            <a:rPr sz="1000" kern="1200" dirty="0" err="1"/>
            <a:t>povjerenja</a:t>
          </a:r>
          <a:r>
            <a:rPr sz="1000" kern="1200" dirty="0"/>
            <a:t> </a:t>
          </a:r>
          <a:r>
            <a:rPr sz="1000" kern="1200" dirty="0" err="1"/>
            <a:t>između</a:t>
          </a:r>
          <a:r>
            <a:rPr sz="1000" kern="1200" dirty="0"/>
            <a:t> </a:t>
          </a:r>
          <a:r>
            <a:rPr lang="hr-HR" sz="1000" kern="1200" dirty="0"/>
            <a:t>JLS-a</a:t>
          </a:r>
          <a:r>
            <a:rPr sz="1000" kern="1200" dirty="0"/>
            <a:t> </a:t>
          </a:r>
          <a:r>
            <a:rPr sz="1000" kern="1200" dirty="0" err="1"/>
            <a:t>i</a:t>
          </a:r>
          <a:r>
            <a:rPr sz="1000" kern="1200" dirty="0"/>
            <a:t> </a:t>
          </a:r>
          <a:r>
            <a:rPr sz="1000" kern="1200" dirty="0" err="1"/>
            <a:t>lokalnih</a:t>
          </a:r>
          <a:r>
            <a:rPr sz="1000" kern="1200" dirty="0"/>
            <a:t> </a:t>
          </a:r>
          <a:r>
            <a:rPr sz="1000" kern="1200" dirty="0" err="1"/>
            <a:t>građana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</a:pPr>
          <a:endParaRPr sz="1000" kern="12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</a:pPr>
          <a:endParaRPr sz="12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014" y="3232331"/>
        <a:ext cx="3900092" cy="1961140"/>
      </dsp:txXfrm>
    </dsp:sp>
    <dsp:sp modelId="{B4360DFC-841B-4A49-96F0-C5C880146021}">
      <dsp:nvSpPr>
        <dsp:cNvPr id="0" name=""/>
        <dsp:cNvSpPr/>
      </dsp:nvSpPr>
      <dsp:spPr>
        <a:xfrm>
          <a:off x="5831996" y="-30141"/>
          <a:ext cx="6012003" cy="248013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r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kern="1200" dirty="0" err="1"/>
            <a:t>Nedostatak</a:t>
          </a:r>
          <a:r>
            <a:rPr sz="1000" kern="1200" dirty="0"/>
            <a:t> </a:t>
          </a:r>
          <a:r>
            <a:rPr sz="1000" kern="1200" dirty="0" err="1"/>
            <a:t>financijskih</a:t>
          </a:r>
          <a:r>
            <a:rPr sz="1000" kern="1200" dirty="0"/>
            <a:t> </a:t>
          </a:r>
          <a:r>
            <a:rPr sz="1000" kern="1200" dirty="0" err="1"/>
            <a:t>sredstava</a:t>
          </a:r>
          <a:r>
            <a:rPr sz="1000" kern="1200" dirty="0"/>
            <a:t> za </a:t>
          </a:r>
          <a:r>
            <a:rPr sz="1000" kern="1200" dirty="0" err="1"/>
            <a:t>razvoj</a:t>
          </a:r>
          <a:r>
            <a:rPr sz="1000" kern="1200" dirty="0"/>
            <a:t> </a:t>
          </a:r>
          <a:r>
            <a:rPr sz="1000" kern="1200" dirty="0" err="1"/>
            <a:t>i</a:t>
          </a:r>
          <a:r>
            <a:rPr sz="1000" kern="1200" dirty="0"/>
            <a:t> </a:t>
          </a:r>
          <a:r>
            <a:rPr sz="1000" kern="1200" dirty="0" err="1"/>
            <a:t>provedbu</a:t>
          </a:r>
          <a:r>
            <a:rPr sz="1000" kern="1200" dirty="0"/>
            <a:t> </a:t>
          </a:r>
          <a:r>
            <a:rPr sz="1000" kern="1200" dirty="0" err="1"/>
            <a:t>energetskih</a:t>
          </a:r>
          <a:r>
            <a:rPr sz="1000" kern="1200" dirty="0"/>
            <a:t> </a:t>
          </a:r>
          <a:r>
            <a:rPr sz="1000" kern="1200" dirty="0" err="1"/>
            <a:t>projekata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kern="1200" dirty="0" err="1"/>
            <a:t>Nedostatak</a:t>
          </a:r>
          <a:r>
            <a:rPr sz="1000" kern="1200" dirty="0"/>
            <a:t> </a:t>
          </a:r>
          <a:r>
            <a:rPr sz="1000" kern="1200" dirty="0" err="1"/>
            <a:t>zemljišta</a:t>
          </a:r>
          <a:r>
            <a:rPr sz="1000" kern="1200" dirty="0"/>
            <a:t> za </a:t>
          </a:r>
          <a:r>
            <a:rPr sz="1000" kern="1200" dirty="0" err="1"/>
            <a:t>razvoj</a:t>
          </a:r>
          <a:r>
            <a:rPr sz="1000" kern="1200" dirty="0"/>
            <a:t> </a:t>
          </a:r>
          <a:r>
            <a:rPr sz="1000" kern="1200" dirty="0" err="1"/>
            <a:t>energetskih</a:t>
          </a:r>
          <a:r>
            <a:rPr sz="1000" kern="1200" dirty="0"/>
            <a:t> </a:t>
          </a:r>
          <a:r>
            <a:rPr sz="1000" kern="1200" dirty="0" err="1"/>
            <a:t>projekata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kern="1200" dirty="0" err="1"/>
            <a:t>Nedostatak</a:t>
          </a:r>
          <a:r>
            <a:rPr sz="1000" kern="1200" dirty="0"/>
            <a:t> </a:t>
          </a:r>
          <a:r>
            <a:rPr sz="1000" kern="1200" dirty="0" err="1"/>
            <a:t>financijske</a:t>
          </a:r>
          <a:r>
            <a:rPr sz="1000" kern="1200" dirty="0"/>
            <a:t> </a:t>
          </a:r>
          <a:r>
            <a:rPr sz="1000" kern="1200" dirty="0" err="1"/>
            <a:t>pismenosti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kern="1200" dirty="0" err="1"/>
            <a:t>Nedostatak</a:t>
          </a:r>
          <a:r>
            <a:rPr sz="1000" kern="1200" dirty="0"/>
            <a:t> </a:t>
          </a:r>
          <a:r>
            <a:rPr sz="1000" kern="1200" dirty="0" err="1"/>
            <a:t>učinkovite</a:t>
          </a:r>
          <a:r>
            <a:rPr sz="1000" kern="1200" dirty="0"/>
            <a:t> </a:t>
          </a:r>
          <a:r>
            <a:rPr sz="1000" kern="1200" dirty="0" err="1"/>
            <a:t>komunikacije</a:t>
          </a:r>
          <a:r>
            <a:rPr sz="1000" kern="1200" dirty="0"/>
            <a:t> </a:t>
          </a:r>
          <a:r>
            <a:rPr sz="1000" kern="1200" dirty="0" err="1"/>
            <a:t>i</a:t>
          </a:r>
          <a:r>
            <a:rPr sz="1000" kern="1200" dirty="0"/>
            <a:t> </a:t>
          </a:r>
          <a:r>
            <a:rPr sz="1000" kern="1200" dirty="0" err="1"/>
            <a:t>izgradnje</a:t>
          </a:r>
          <a:r>
            <a:rPr sz="1000" kern="1200" dirty="0"/>
            <a:t> </a:t>
          </a:r>
          <a:r>
            <a:rPr sz="1000" kern="1200" dirty="0" err="1"/>
            <a:t>odnosa</a:t>
          </a:r>
          <a:r>
            <a:rPr sz="1000" kern="1200" dirty="0"/>
            <a:t> s </a:t>
          </a:r>
          <a:r>
            <a:rPr sz="1000" kern="1200" dirty="0" err="1"/>
            <a:t>lokalnim</a:t>
          </a:r>
          <a:r>
            <a:rPr sz="1000" kern="1200" dirty="0"/>
            <a:t> </a:t>
          </a:r>
          <a:r>
            <a:rPr sz="1000" kern="1200" dirty="0" err="1"/>
            <a:t>zajednicama</a:t>
          </a:r>
          <a:r>
            <a:rPr sz="1000" kern="1200" dirty="0"/>
            <a:t> </a:t>
          </a:r>
          <a:r>
            <a:rPr sz="1000" kern="1200" dirty="0" err="1"/>
            <a:t>i</a:t>
          </a:r>
          <a:r>
            <a:rPr sz="1000" kern="1200" dirty="0"/>
            <a:t> </a:t>
          </a:r>
          <a:r>
            <a:rPr lang="hr-HR" sz="1000" kern="1200" dirty="0"/>
            <a:t>JLS-ovima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kern="1200" dirty="0" err="1"/>
            <a:t>Nedostatak</a:t>
          </a:r>
          <a:r>
            <a:rPr sz="1000" kern="1200" dirty="0"/>
            <a:t> </a:t>
          </a:r>
          <a:r>
            <a:rPr sz="1000" kern="1200" dirty="0" err="1"/>
            <a:t>prostora</a:t>
          </a:r>
          <a:r>
            <a:rPr sz="1000" kern="1200" dirty="0"/>
            <a:t> za </a:t>
          </a:r>
          <a:r>
            <a:rPr lang="hr-HR" sz="1000" kern="1200" dirty="0"/>
            <a:t>poslovanje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kern="1200" dirty="0" err="1"/>
            <a:t>Nedostatak</a:t>
          </a:r>
          <a:r>
            <a:rPr sz="1000" kern="1200" dirty="0"/>
            <a:t> </a:t>
          </a:r>
          <a:r>
            <a:rPr sz="1000" kern="1200" dirty="0" err="1"/>
            <a:t>ljudskih</a:t>
          </a:r>
          <a:r>
            <a:rPr sz="1000" kern="1200" dirty="0"/>
            <a:t> </a:t>
          </a:r>
          <a:r>
            <a:rPr lang="hr-HR" sz="1000" kern="1200" dirty="0"/>
            <a:t>resursa</a:t>
          </a:r>
          <a:r>
            <a:rPr sz="1000" kern="1200" dirty="0"/>
            <a:t>  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90077" y="24339"/>
        <a:ext cx="4099442" cy="1751141"/>
      </dsp:txXfrm>
    </dsp:sp>
    <dsp:sp modelId="{BB7C651F-02DB-444D-A4CF-4B7784C3B3F4}">
      <dsp:nvSpPr>
        <dsp:cNvPr id="0" name=""/>
        <dsp:cNvSpPr/>
      </dsp:nvSpPr>
      <dsp:spPr>
        <a:xfrm>
          <a:off x="0" y="-12838"/>
          <a:ext cx="5760819" cy="24584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just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kern="1200" dirty="0" err="1"/>
            <a:t>Posvećeni</a:t>
          </a:r>
          <a:r>
            <a:rPr sz="1000" kern="1200" dirty="0"/>
            <a:t> </a:t>
          </a:r>
          <a:r>
            <a:rPr sz="1000" kern="1200" dirty="0" err="1"/>
            <a:t>i</a:t>
          </a:r>
          <a:r>
            <a:rPr sz="1000" kern="1200" dirty="0"/>
            <a:t> </a:t>
          </a:r>
          <a:r>
            <a:rPr sz="1000" kern="1200" dirty="0" err="1"/>
            <a:t>kvalificirani</a:t>
          </a:r>
          <a:r>
            <a:rPr sz="1000" kern="1200" dirty="0"/>
            <a:t> </a:t>
          </a:r>
          <a:r>
            <a:rPr sz="1000" kern="1200" dirty="0" err="1"/>
            <a:t>članovi</a:t>
          </a:r>
          <a:r>
            <a:rPr lang="hr-HR" sz="1000" kern="1200" dirty="0"/>
            <a:t> energetske</a:t>
          </a:r>
          <a:r>
            <a:rPr sz="1000" kern="1200" dirty="0"/>
            <a:t> </a:t>
          </a:r>
          <a:r>
            <a:rPr sz="1000" kern="1200" dirty="0" err="1"/>
            <a:t>zajednice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kern="1200" dirty="0" err="1"/>
            <a:t>Razvoj</a:t>
          </a:r>
          <a:r>
            <a:rPr sz="1000" kern="1200" dirty="0"/>
            <a:t> </a:t>
          </a:r>
          <a:r>
            <a:rPr sz="1000" kern="1200" dirty="0" err="1"/>
            <a:t>projekata</a:t>
          </a:r>
          <a:r>
            <a:rPr sz="1000" kern="1200" dirty="0"/>
            <a:t> </a:t>
          </a:r>
          <a:r>
            <a:rPr sz="1000" kern="1200" dirty="0" err="1"/>
            <a:t>obnovljivih</a:t>
          </a:r>
          <a:r>
            <a:rPr sz="1000" kern="1200" dirty="0"/>
            <a:t> </a:t>
          </a:r>
          <a:r>
            <a:rPr sz="1000" kern="1200" dirty="0" err="1"/>
            <a:t>izvora</a:t>
          </a:r>
          <a:r>
            <a:rPr sz="1000" kern="1200" dirty="0"/>
            <a:t> </a:t>
          </a:r>
          <a:r>
            <a:rPr sz="1000" kern="1200" dirty="0" err="1"/>
            <a:t>energije</a:t>
          </a:r>
          <a:r>
            <a:rPr sz="1000" kern="1200" dirty="0"/>
            <a:t> s </a:t>
          </a:r>
          <a:r>
            <a:rPr lang="hr-HR" sz="1000" kern="1200" dirty="0"/>
            <a:t>naglaskom</a:t>
          </a:r>
          <a:r>
            <a:rPr sz="1000" kern="1200" dirty="0"/>
            <a:t> </a:t>
          </a:r>
          <a:r>
            <a:rPr sz="1000" kern="1200" dirty="0" err="1"/>
            <a:t>na</a:t>
          </a:r>
          <a:r>
            <a:rPr sz="1000" kern="1200" dirty="0"/>
            <a:t> </a:t>
          </a:r>
          <a:r>
            <a:rPr sz="1000" kern="1200" dirty="0" err="1"/>
            <a:t>zaštitu</a:t>
          </a:r>
          <a:r>
            <a:rPr sz="1000" kern="1200" dirty="0"/>
            <a:t> </a:t>
          </a:r>
          <a:r>
            <a:rPr sz="1000" kern="1200" dirty="0" err="1"/>
            <a:t>okoliša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hr-HR" sz="1000" kern="1200" dirty="0"/>
            <a:t>Pristup drugim energetskim zajednicama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kern="1200" dirty="0" err="1"/>
            <a:t>Mreža</a:t>
          </a:r>
          <a:r>
            <a:rPr sz="1000" kern="1200" dirty="0"/>
            <a:t> </a:t>
          </a:r>
          <a:r>
            <a:rPr lang="hr-HR" sz="1000" kern="1200" dirty="0"/>
            <a:t>podupiratelja </a:t>
          </a:r>
          <a:r>
            <a:rPr sz="1000" kern="1200" dirty="0" err="1"/>
            <a:t>i</a:t>
          </a:r>
          <a:r>
            <a:rPr sz="1000" kern="1200" dirty="0"/>
            <a:t> </a:t>
          </a:r>
          <a:r>
            <a:rPr sz="1000" kern="1200" dirty="0" err="1"/>
            <a:t>volontera</a:t>
          </a:r>
          <a:r>
            <a:rPr sz="1000" kern="1200" dirty="0"/>
            <a:t> 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hr-HR" sz="1000" kern="1200" dirty="0"/>
            <a:t>P</a:t>
          </a:r>
          <a:r>
            <a:rPr sz="1000" kern="1200" dirty="0" err="1"/>
            <a:t>artnerstva</a:t>
          </a:r>
          <a:r>
            <a:rPr sz="1000" kern="1200" dirty="0"/>
            <a:t> s </a:t>
          </a:r>
          <a:r>
            <a:rPr sz="1000" kern="1200" dirty="0" err="1"/>
            <a:t>lokalnim</a:t>
          </a:r>
          <a:r>
            <a:rPr sz="1000" kern="1200" dirty="0"/>
            <a:t> </a:t>
          </a:r>
          <a:r>
            <a:rPr sz="1000" kern="1200" dirty="0" err="1"/>
            <a:t>poduzećima</a:t>
          </a:r>
          <a:r>
            <a:rPr sz="1000" kern="1200" dirty="0"/>
            <a:t> </a:t>
          </a:r>
          <a:r>
            <a:rPr sz="1000" kern="1200" dirty="0" err="1"/>
            <a:t>i</a:t>
          </a:r>
          <a:r>
            <a:rPr sz="1000" kern="1200" dirty="0"/>
            <a:t> </a:t>
          </a:r>
          <a:r>
            <a:rPr sz="1000" kern="1200" dirty="0" err="1"/>
            <a:t>organizacijama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kern="1200" dirty="0" err="1"/>
            <a:t>Poveća</a:t>
          </a:r>
          <a:r>
            <a:rPr lang="hr-HR" sz="1000" kern="1200" dirty="0"/>
            <a:t>nje</a:t>
          </a:r>
          <a:r>
            <a:rPr sz="1000" kern="1200" dirty="0"/>
            <a:t> </a:t>
          </a:r>
          <a:r>
            <a:rPr sz="1000" kern="1200" dirty="0" err="1"/>
            <a:t>društveno</a:t>
          </a:r>
          <a:r>
            <a:rPr lang="hr-HR" sz="1000" kern="1200" dirty="0"/>
            <a:t>g</a:t>
          </a:r>
          <a:r>
            <a:rPr sz="1000" kern="1200" dirty="0"/>
            <a:t> </a:t>
          </a:r>
          <a:r>
            <a:rPr sz="1000" kern="1200" dirty="0" err="1"/>
            <a:t>prihvaćanj</a:t>
          </a:r>
          <a:r>
            <a:rPr lang="hr-HR" sz="1000" kern="1200" dirty="0"/>
            <a:t>a</a:t>
          </a:r>
          <a:r>
            <a:rPr sz="1000" kern="1200" dirty="0"/>
            <a:t> </a:t>
          </a:r>
          <a:r>
            <a:rPr sz="1000" kern="1200" dirty="0" err="1"/>
            <a:t>obnovljivih</a:t>
          </a:r>
          <a:r>
            <a:rPr sz="1000" kern="1200" dirty="0"/>
            <a:t> </a:t>
          </a:r>
          <a:r>
            <a:rPr sz="1000" kern="1200" dirty="0" err="1"/>
            <a:t>izvora</a:t>
          </a:r>
          <a:r>
            <a:rPr sz="1000" kern="1200" dirty="0"/>
            <a:t> </a:t>
          </a:r>
          <a:r>
            <a:rPr sz="1000" kern="1200" dirty="0" err="1"/>
            <a:t>energije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000" kern="1200" dirty="0" err="1"/>
            <a:t>Ublažavanje</a:t>
          </a:r>
          <a:r>
            <a:rPr sz="1000" kern="1200" dirty="0"/>
            <a:t> </a:t>
          </a:r>
          <a:r>
            <a:rPr sz="1000" kern="1200" dirty="0" err="1"/>
            <a:t>energetskog</a:t>
          </a:r>
          <a:r>
            <a:rPr sz="1000" kern="1200" dirty="0"/>
            <a:t> </a:t>
          </a:r>
          <a:r>
            <a:rPr sz="1000" kern="1200" dirty="0" err="1"/>
            <a:t>siromaštva</a:t>
          </a:r>
          <a:endParaRPr sz="1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03" y="41165"/>
        <a:ext cx="3924567" cy="1735806"/>
      </dsp:txXfrm>
    </dsp:sp>
    <dsp:sp modelId="{24E6353E-7B56-4D0C-88E6-87DB6339FDFD}">
      <dsp:nvSpPr>
        <dsp:cNvPr id="0" name=""/>
        <dsp:cNvSpPr/>
      </dsp:nvSpPr>
      <dsp:spPr>
        <a:xfrm>
          <a:off x="4096590" y="1473804"/>
          <a:ext cx="1691991" cy="1008010"/>
        </a:xfrm>
        <a:prstGeom prst="pieWedg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r>
            <a:rPr kern="1200"/>
            <a:t>Snaga</a:t>
          </a:r>
          <a:endParaRPr sz="12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92163" y="1769043"/>
        <a:ext cx="1196418" cy="712771"/>
      </dsp:txXfrm>
    </dsp:sp>
    <dsp:sp modelId="{87BDE8E8-C39F-41CD-81E4-E220B84454C1}">
      <dsp:nvSpPr>
        <dsp:cNvPr id="0" name=""/>
        <dsp:cNvSpPr/>
      </dsp:nvSpPr>
      <dsp:spPr>
        <a:xfrm rot="5400000">
          <a:off x="6233865" y="1058098"/>
          <a:ext cx="986493" cy="184085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r>
            <a:rPr kern="1200"/>
            <a:t>Slabosti</a:t>
          </a:r>
          <a:endParaRPr sz="12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806687" y="1774214"/>
        <a:ext cx="1301678" cy="697556"/>
      </dsp:txXfrm>
    </dsp:sp>
    <dsp:sp modelId="{10F55914-DBD2-4946-AC29-7A41C1C28475}">
      <dsp:nvSpPr>
        <dsp:cNvPr id="0" name=""/>
        <dsp:cNvSpPr/>
      </dsp:nvSpPr>
      <dsp:spPr>
        <a:xfrm rot="10800000">
          <a:off x="5807857" y="2461813"/>
          <a:ext cx="1801272" cy="1041591"/>
        </a:xfrm>
        <a:prstGeom prst="pieWedge">
          <a:avLst/>
        </a:prstGeom>
        <a:solidFill>
          <a:srgbClr val="ED237A"/>
        </a:solidFill>
        <a:ln w="25400" cap="flat" cmpd="sng" algn="ctr">
          <a:solidFill>
            <a:srgbClr val="ED237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r>
            <a:rPr kern="1200" dirty="0" err="1"/>
            <a:t>Prijetnje</a:t>
          </a:r>
          <a:r>
            <a:rPr kern="1200" dirty="0"/>
            <a:t> </a:t>
          </a:r>
          <a:r>
            <a:rPr kern="1200" dirty="0" err="1"/>
            <a:t>i</a:t>
          </a:r>
          <a:r>
            <a:rPr kern="1200" dirty="0"/>
            <a:t> </a:t>
          </a:r>
          <a:r>
            <a:rPr kern="1200" dirty="0" err="1"/>
            <a:t>prepreke</a:t>
          </a:r>
          <a:endParaRPr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807857" y="2461813"/>
        <a:ext cx="1273692" cy="736516"/>
      </dsp:txXfrm>
    </dsp:sp>
    <dsp:sp modelId="{5930B7C4-9D83-4976-B7F5-B99E7D24E525}">
      <dsp:nvSpPr>
        <dsp:cNvPr id="0" name=""/>
        <dsp:cNvSpPr/>
      </dsp:nvSpPr>
      <dsp:spPr>
        <a:xfrm rot="16200000">
          <a:off x="4402514" y="2131740"/>
          <a:ext cx="1076932" cy="1707131"/>
        </a:xfrm>
        <a:prstGeom prst="pieWedge">
          <a:avLst/>
        </a:prstGeom>
        <a:solidFill>
          <a:srgbClr val="2AE6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Mogućnosti</a:t>
          </a:r>
          <a:endParaRPr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587422" y="2446840"/>
        <a:ext cx="1207124" cy="761506"/>
      </dsp:txXfrm>
    </dsp:sp>
    <dsp:sp modelId="{0BFF6B15-16BC-4E06-92F8-65DB02CAC99A}">
      <dsp:nvSpPr>
        <dsp:cNvPr id="0" name=""/>
        <dsp:cNvSpPr/>
      </dsp:nvSpPr>
      <dsp:spPr>
        <a:xfrm>
          <a:off x="5507629" y="2214327"/>
          <a:ext cx="602724" cy="518773"/>
        </a:xfrm>
        <a:prstGeom prst="circularArrow">
          <a:avLst/>
        </a:prstGeom>
        <a:solidFill>
          <a:srgbClr val="ED23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1D72B-EDA5-4068-BAD7-4A70BF217C04}">
      <dsp:nvSpPr>
        <dsp:cNvPr id="0" name=""/>
        <dsp:cNvSpPr/>
      </dsp:nvSpPr>
      <dsp:spPr>
        <a:xfrm rot="10800000">
          <a:off x="5507618" y="2211770"/>
          <a:ext cx="602732" cy="607856"/>
        </a:xfrm>
        <a:prstGeom prst="circularArrow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9E3DC-60F2-41F0-AFB8-C5FAEF0AB03C}">
      <dsp:nvSpPr>
        <dsp:cNvPr id="0" name=""/>
        <dsp:cNvSpPr/>
      </dsp:nvSpPr>
      <dsp:spPr>
        <a:xfrm>
          <a:off x="5824897" y="2396353"/>
          <a:ext cx="5924016" cy="264294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ED237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288000" numCol="1" spcCol="1270" anchor="ctr" anchorCtr="0">
          <a:noAutofit/>
        </a:bodyPr>
        <a:lstStyle/>
        <a:p>
          <a:pPr marL="57150" lvl="1" indent="-57150" algn="r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Nedostatak</a:t>
          </a:r>
          <a:r>
            <a:rPr sz="1100" kern="1200" dirty="0"/>
            <a:t> </a:t>
          </a:r>
          <a:r>
            <a:rPr sz="1100" kern="1200" dirty="0" err="1"/>
            <a:t>i</a:t>
          </a:r>
          <a:r>
            <a:rPr sz="1100" kern="1200" dirty="0"/>
            <a:t>/</a:t>
          </a:r>
          <a:r>
            <a:rPr sz="1100" kern="1200" dirty="0" err="1"/>
            <a:t>ili</a:t>
          </a:r>
          <a:r>
            <a:rPr sz="1100" kern="1200" dirty="0"/>
            <a:t> </a:t>
          </a:r>
          <a:r>
            <a:rPr sz="1100" kern="1200" dirty="0" err="1"/>
            <a:t>nestabilnost</a:t>
          </a:r>
          <a:r>
            <a:rPr sz="1100" kern="1200" dirty="0"/>
            <a:t> </a:t>
          </a:r>
          <a:r>
            <a:rPr sz="1100" kern="1200" dirty="0" err="1"/>
            <a:t>regulatorne</a:t>
          </a:r>
          <a:r>
            <a:rPr sz="1100" kern="1200" dirty="0"/>
            <a:t> </a:t>
          </a:r>
          <a:r>
            <a:rPr sz="1100" kern="1200" dirty="0" err="1"/>
            <a:t>i</a:t>
          </a:r>
          <a:r>
            <a:rPr sz="1100" kern="1200" dirty="0"/>
            <a:t> </a:t>
          </a:r>
          <a:r>
            <a:rPr sz="1100" kern="1200" dirty="0" err="1"/>
            <a:t>političke</a:t>
          </a:r>
          <a:r>
            <a:rPr sz="1100" kern="1200" dirty="0"/>
            <a:t> </a:t>
          </a:r>
          <a:r>
            <a:rPr sz="1100" kern="1200" dirty="0" err="1"/>
            <a:t>potpore</a:t>
          </a:r>
          <a:r>
            <a:rPr sz="1100" kern="1200" dirty="0"/>
            <a:t> za </a:t>
          </a:r>
          <a:r>
            <a:rPr sz="1100" kern="1200" dirty="0" err="1"/>
            <a:t>energetske</a:t>
          </a:r>
          <a:r>
            <a:rPr sz="1100" kern="1200" dirty="0"/>
            <a:t> </a:t>
          </a:r>
          <a:r>
            <a:rPr sz="1100" kern="1200" dirty="0" err="1"/>
            <a:t>projekte</a:t>
          </a:r>
          <a:r>
            <a:rPr sz="1100" kern="1200" dirty="0"/>
            <a:t> </a:t>
          </a:r>
          <a:r>
            <a:rPr lang="hr-HR" sz="1100" kern="1200" dirty="0"/>
            <a:t>z</a:t>
          </a:r>
          <a:r>
            <a:rPr sz="1100" kern="1200" dirty="0" err="1"/>
            <a:t>ajednice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Nestabilni</a:t>
          </a:r>
          <a:r>
            <a:rPr sz="1100" kern="1200" dirty="0"/>
            <a:t> </a:t>
          </a:r>
          <a:r>
            <a:rPr sz="1100" kern="1200" dirty="0" err="1"/>
            <a:t>programi</a:t>
          </a:r>
          <a:r>
            <a:rPr sz="1100" kern="1200" dirty="0"/>
            <a:t> </a:t>
          </a:r>
          <a:r>
            <a:rPr sz="1100" kern="1200" dirty="0" err="1"/>
            <a:t>potpore</a:t>
          </a:r>
          <a:r>
            <a:rPr sz="1100" kern="1200" dirty="0"/>
            <a:t> za </a:t>
          </a:r>
          <a:r>
            <a:rPr sz="1100" kern="1200" dirty="0" err="1"/>
            <a:t>energetske</a:t>
          </a:r>
          <a:r>
            <a:rPr sz="1100" kern="1200" dirty="0"/>
            <a:t> </a:t>
          </a:r>
          <a:r>
            <a:rPr sz="1100" kern="1200" dirty="0" err="1"/>
            <a:t>projekte</a:t>
          </a:r>
          <a:r>
            <a:rPr sz="1100" kern="1200" dirty="0"/>
            <a:t> </a:t>
          </a:r>
          <a:r>
            <a:rPr lang="hr-HR" sz="1100" kern="1200" dirty="0"/>
            <a:t>z</a:t>
          </a:r>
          <a:r>
            <a:rPr sz="1100" kern="1200" dirty="0" err="1"/>
            <a:t>ajednice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Složenost</a:t>
          </a:r>
          <a:r>
            <a:rPr sz="1100" kern="1200" dirty="0"/>
            <a:t> </a:t>
          </a:r>
          <a:r>
            <a:rPr sz="1100" kern="1200" dirty="0" err="1"/>
            <a:t>planiranja</a:t>
          </a:r>
          <a:r>
            <a:rPr sz="1100" kern="1200" dirty="0"/>
            <a:t> </a:t>
          </a:r>
          <a:r>
            <a:rPr sz="1100" kern="1200" dirty="0" err="1"/>
            <a:t>i</a:t>
          </a:r>
          <a:r>
            <a:rPr sz="1100" kern="1200" dirty="0"/>
            <a:t> </a:t>
          </a:r>
          <a:r>
            <a:rPr lang="hr-HR" sz="1100" kern="1200" dirty="0"/>
            <a:t>ocjenjivanja</a:t>
          </a:r>
          <a:r>
            <a:rPr sz="1100" kern="1200" dirty="0"/>
            <a:t> </a:t>
          </a:r>
          <a:r>
            <a:rPr sz="1100" kern="1200" dirty="0" err="1"/>
            <a:t>projekata</a:t>
          </a:r>
          <a:r>
            <a:rPr sz="1100" kern="1200" dirty="0"/>
            <a:t> </a:t>
          </a:r>
          <a:r>
            <a:rPr sz="1100" kern="1200" dirty="0" err="1"/>
            <a:t>obnovljivih</a:t>
          </a:r>
          <a:r>
            <a:rPr sz="1100" kern="1200" dirty="0"/>
            <a:t> </a:t>
          </a:r>
          <a:r>
            <a:rPr sz="1100" kern="1200" dirty="0" err="1"/>
            <a:t>izvora</a:t>
          </a:r>
          <a:r>
            <a:rPr sz="1100" kern="1200" dirty="0"/>
            <a:t> </a:t>
          </a:r>
          <a:r>
            <a:rPr sz="1100" kern="1200" dirty="0" err="1"/>
            <a:t>energije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Natjecanje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Politička</a:t>
          </a:r>
          <a:r>
            <a:rPr sz="1100" kern="1200" dirty="0"/>
            <a:t> </a:t>
          </a:r>
          <a:r>
            <a:rPr sz="1100" kern="1200" dirty="0" err="1"/>
            <a:t>nestabilnost</a:t>
          </a:r>
          <a:r>
            <a:rPr sz="1100" kern="1200" dirty="0"/>
            <a:t> </a:t>
          </a:r>
          <a:r>
            <a:rPr sz="1100" kern="1200" dirty="0" err="1"/>
            <a:t>ili</a:t>
          </a:r>
          <a:r>
            <a:rPr sz="1100" kern="1200" dirty="0"/>
            <a:t> </a:t>
          </a:r>
          <a:r>
            <a:rPr sz="1100" kern="1200" dirty="0" err="1"/>
            <a:t>promjene</a:t>
          </a:r>
          <a:r>
            <a:rPr sz="1100" kern="1200" dirty="0"/>
            <a:t> u </a:t>
          </a:r>
          <a:r>
            <a:rPr sz="1100" kern="1200" dirty="0" err="1"/>
            <a:t>vladi</a:t>
          </a:r>
          <a:r>
            <a:rPr sz="1100" kern="1200" dirty="0"/>
            <a:t> 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Ograničeno</a:t>
          </a:r>
          <a:r>
            <a:rPr sz="1100" kern="1200" dirty="0"/>
            <a:t> </a:t>
          </a:r>
          <a:r>
            <a:rPr sz="1100" kern="1200" dirty="0" err="1"/>
            <a:t>povjerenje</a:t>
          </a:r>
          <a:r>
            <a:rPr sz="1100" kern="1200" dirty="0"/>
            <a:t> </a:t>
          </a:r>
          <a:r>
            <a:rPr sz="1100" kern="1200" dirty="0" err="1"/>
            <a:t>javnosti</a:t>
          </a:r>
          <a:r>
            <a:rPr sz="1100" kern="1200" dirty="0"/>
            <a:t> 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Vanjski</a:t>
          </a:r>
          <a:r>
            <a:rPr sz="1100" kern="1200" dirty="0"/>
            <a:t> </a:t>
          </a:r>
          <a:r>
            <a:rPr sz="1100" kern="1200" dirty="0" err="1"/>
            <a:t>čimbenici</a:t>
          </a:r>
          <a:r>
            <a:rPr sz="1100" kern="1200" dirty="0"/>
            <a:t> </a:t>
          </a:r>
          <a:r>
            <a:rPr sz="1100" kern="1200" dirty="0" err="1"/>
            <a:t>kao</a:t>
          </a:r>
          <a:r>
            <a:rPr sz="1100" kern="1200" dirty="0"/>
            <a:t> </a:t>
          </a:r>
          <a:r>
            <a:rPr sz="1100" kern="1200" dirty="0" err="1"/>
            <a:t>što</a:t>
          </a:r>
          <a:r>
            <a:rPr sz="1100" kern="1200" dirty="0"/>
            <a:t> </a:t>
          </a:r>
          <a:r>
            <a:rPr sz="1100" kern="1200" dirty="0" err="1"/>
            <a:t>su</a:t>
          </a:r>
          <a:r>
            <a:rPr sz="1100" kern="1200" dirty="0"/>
            <a:t> </a:t>
          </a:r>
          <a:r>
            <a:rPr sz="1100" kern="1200" dirty="0" err="1"/>
            <a:t>gospodarski</a:t>
          </a:r>
          <a:r>
            <a:rPr sz="1100" kern="1200" dirty="0"/>
            <a:t> </a:t>
          </a:r>
          <a:r>
            <a:rPr sz="1100" kern="1200" dirty="0" err="1"/>
            <a:t>padovi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Nedostatak</a:t>
          </a:r>
          <a:r>
            <a:rPr sz="1100" kern="1200" dirty="0"/>
            <a:t> </a:t>
          </a:r>
          <a:r>
            <a:rPr sz="1100" kern="1200" dirty="0" err="1"/>
            <a:t>povjerenja</a:t>
          </a:r>
          <a:r>
            <a:rPr sz="1100" kern="1200" dirty="0"/>
            <a:t> </a:t>
          </a:r>
          <a:r>
            <a:rPr sz="1100" kern="1200" dirty="0" err="1"/>
            <a:t>prema</a:t>
          </a:r>
          <a:r>
            <a:rPr sz="1100" kern="1200" dirty="0"/>
            <a:t> </a:t>
          </a:r>
          <a:r>
            <a:rPr sz="1100" kern="1200" dirty="0" err="1"/>
            <a:t>lokalni</a:t>
          </a:r>
          <a:r>
            <a:rPr lang="hr-HR" sz="1100" kern="1200" dirty="0"/>
            <a:t>h</a:t>
          </a:r>
          <a:r>
            <a:rPr sz="1100" kern="1200" dirty="0"/>
            <a:t> </a:t>
          </a:r>
          <a:r>
            <a:rPr lang="hr-HR" sz="1100" kern="1200" dirty="0"/>
            <a:t>JLS-ova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Neadekvatni</a:t>
          </a:r>
          <a:r>
            <a:rPr sz="1100" kern="1200" dirty="0"/>
            <a:t> </a:t>
          </a:r>
          <a:r>
            <a:rPr sz="1100" kern="1200" dirty="0" err="1"/>
            <a:t>postupci</a:t>
          </a:r>
          <a:r>
            <a:rPr sz="1100" kern="1200" dirty="0"/>
            <a:t> </a:t>
          </a:r>
          <a:r>
            <a:rPr sz="1100" kern="1200" dirty="0" err="1"/>
            <a:t>javnog</a:t>
          </a:r>
          <a:r>
            <a:rPr sz="1100" kern="1200" dirty="0"/>
            <a:t> </a:t>
          </a:r>
          <a:r>
            <a:rPr lang="hr-HR" sz="1100" kern="1200" dirty="0"/>
            <a:t>uključivanja </a:t>
          </a:r>
          <a:r>
            <a:rPr sz="1100" kern="1200" dirty="0" err="1"/>
            <a:t>i</a:t>
          </a:r>
          <a:r>
            <a:rPr sz="1100" kern="1200" dirty="0"/>
            <a:t> </a:t>
          </a:r>
          <a:r>
            <a:rPr sz="1100" kern="1200" dirty="0" err="1"/>
            <a:t>savjetovanja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sz="1100" kern="12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60159" y="3115145"/>
        <a:ext cx="4030697" cy="1866091"/>
      </dsp:txXfrm>
    </dsp:sp>
    <dsp:sp modelId="{921F0109-4235-40B5-9773-C21AA8B69C4A}">
      <dsp:nvSpPr>
        <dsp:cNvPr id="0" name=""/>
        <dsp:cNvSpPr/>
      </dsp:nvSpPr>
      <dsp:spPr>
        <a:xfrm>
          <a:off x="102398" y="2397494"/>
          <a:ext cx="5567723" cy="269143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AE6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  <a:defRPr sz="105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en-US" sz="1100" kern="1200" dirty="0" err="1"/>
            <a:t>Prilika</a:t>
          </a:r>
          <a:r>
            <a:rPr lang="en-US" sz="1100" kern="1200" dirty="0"/>
            <a:t> za </a:t>
          </a:r>
          <a:r>
            <a:rPr lang="en-US" sz="1100" kern="1200" dirty="0" err="1"/>
            <a:t>uspostavu</a:t>
          </a:r>
          <a:r>
            <a:rPr lang="en-US" sz="1100" kern="1200" dirty="0"/>
            <a:t> </a:t>
          </a:r>
          <a:r>
            <a:rPr lang="en-US" sz="1100" kern="1200" dirty="0" err="1"/>
            <a:t>dugoročnog</a:t>
          </a:r>
          <a:r>
            <a:rPr lang="en-US" sz="1100" kern="1200" dirty="0"/>
            <a:t> </a:t>
          </a:r>
          <a:r>
            <a:rPr lang="en-US" sz="1100" kern="1200" dirty="0" err="1"/>
            <a:t>partnerstva</a:t>
          </a:r>
          <a:r>
            <a:rPr lang="en-US" sz="1100" kern="1200" dirty="0"/>
            <a:t> </a:t>
          </a:r>
          <a:r>
            <a:rPr lang="en-US" sz="1100" kern="1200" dirty="0" err="1"/>
            <a:t>uz</a:t>
          </a:r>
          <a:r>
            <a:rPr lang="en-US" sz="1100" kern="1200" dirty="0"/>
            <a:t> </a:t>
          </a:r>
          <a:r>
            <a:rPr lang="en-US" sz="1100" kern="1200" dirty="0" err="1"/>
            <a:t>zajedničke</a:t>
          </a:r>
          <a:r>
            <a:rPr lang="en-US" sz="1100" kern="1200" dirty="0"/>
            <a:t> </a:t>
          </a:r>
          <a:r>
            <a:rPr lang="en-US" sz="1100" kern="1200" dirty="0" err="1"/>
            <a:t>ciljeve</a:t>
          </a:r>
          <a:r>
            <a:rPr lang="en-US" sz="1100" kern="1200" dirty="0"/>
            <a:t>, </a:t>
          </a:r>
          <a:r>
            <a:rPr lang="en-US" sz="1100" kern="1200" dirty="0" err="1"/>
            <a:t>usredotočujući</a:t>
          </a:r>
          <a:r>
            <a:rPr lang="en-US" sz="1100" kern="1200" dirty="0"/>
            <a:t> se </a:t>
          </a:r>
          <a:r>
            <a:rPr lang="en-US" sz="1100" kern="1200" dirty="0" err="1"/>
            <a:t>na</a:t>
          </a:r>
          <a:r>
            <a:rPr lang="en-US" sz="1100" kern="1200" dirty="0"/>
            <a:t> </a:t>
          </a:r>
          <a:r>
            <a:rPr lang="en-US" sz="1100" kern="1200" dirty="0" err="1"/>
            <a:t>jednaku</a:t>
          </a:r>
          <a:r>
            <a:rPr lang="en-US" sz="1100" kern="1200" dirty="0"/>
            <a:t> </a:t>
          </a:r>
          <a:r>
            <a:rPr lang="en-US" sz="1100" kern="1200" dirty="0" err="1"/>
            <a:t>korist</a:t>
          </a:r>
          <a:r>
            <a:rPr lang="en-US" sz="1100" kern="1200" dirty="0"/>
            <a:t> </a:t>
          </a:r>
          <a:r>
            <a:rPr lang="en-US" sz="1100" kern="1200" dirty="0" err="1"/>
            <a:t>svih</a:t>
          </a:r>
          <a:r>
            <a:rPr lang="en-US" sz="1100" kern="1200" dirty="0"/>
            <a:t> </a:t>
          </a:r>
          <a:r>
            <a:rPr lang="en-US" sz="1100" kern="1200" dirty="0" err="1"/>
            <a:t>skupina</a:t>
          </a:r>
          <a:r>
            <a:rPr lang="en-US" sz="1100" kern="1200" dirty="0"/>
            <a:t> </a:t>
          </a:r>
          <a:r>
            <a:rPr lang="en-US" sz="1100" kern="1200" dirty="0" err="1"/>
            <a:t>zajednice</a:t>
          </a:r>
          <a:r>
            <a:rPr lang="en-US" sz="1100" kern="1200" dirty="0"/>
            <a:t> </a:t>
          </a:r>
          <a:r>
            <a:rPr lang="en-US" sz="1100" kern="1200" dirty="0" err="1"/>
            <a:t>i</a:t>
          </a:r>
          <a:r>
            <a:rPr lang="en-US" sz="1100" kern="1200" dirty="0"/>
            <a:t> </a:t>
          </a:r>
          <a:r>
            <a:rPr lang="en-US" sz="1100" kern="1200" dirty="0" err="1"/>
            <a:t>cijele</a:t>
          </a:r>
          <a:r>
            <a:rPr lang="en-US" sz="1100" kern="1200" dirty="0"/>
            <a:t> </a:t>
          </a:r>
          <a:r>
            <a:rPr lang="en-US" sz="1100" kern="1200" dirty="0" err="1"/>
            <a:t>lokalne</a:t>
          </a:r>
          <a:r>
            <a:rPr lang="en-US" sz="1100" kern="1200" dirty="0"/>
            <a:t> </a:t>
          </a:r>
          <a:r>
            <a:rPr lang="en-US" sz="1100" kern="1200" dirty="0" err="1"/>
            <a:t>zajednice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  <a:defRPr sz="105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Prilika</a:t>
          </a:r>
          <a:r>
            <a:rPr sz="1100" kern="1200" dirty="0"/>
            <a:t> za </a:t>
          </a:r>
          <a:r>
            <a:rPr sz="1100" kern="1200" dirty="0" err="1"/>
            <a:t>ispunjavanje</a:t>
          </a:r>
          <a:r>
            <a:rPr sz="1100" kern="1200" dirty="0"/>
            <a:t> </a:t>
          </a:r>
          <a:r>
            <a:rPr sz="1100" kern="1200" dirty="0" err="1"/>
            <a:t>energetskih</a:t>
          </a:r>
          <a:r>
            <a:rPr sz="1100" kern="1200" dirty="0"/>
            <a:t> </a:t>
          </a:r>
          <a:r>
            <a:rPr sz="1100" kern="1200" dirty="0" err="1"/>
            <a:t>i</a:t>
          </a:r>
          <a:r>
            <a:rPr sz="1100" kern="1200" dirty="0"/>
            <a:t> </a:t>
          </a:r>
          <a:r>
            <a:rPr sz="1100" kern="1200" dirty="0" err="1"/>
            <a:t>klimatskih</a:t>
          </a:r>
          <a:r>
            <a:rPr sz="1100" kern="1200" dirty="0"/>
            <a:t> </a:t>
          </a:r>
          <a:r>
            <a:rPr sz="1100" kern="1200" dirty="0" err="1"/>
            <a:t>ciljeva</a:t>
          </a:r>
          <a:r>
            <a:rPr sz="1100" kern="1200" dirty="0"/>
            <a:t> </a:t>
          </a:r>
          <a:r>
            <a:rPr lang="hr-HR" sz="1100" kern="1200" dirty="0"/>
            <a:t>JLS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  <a:defRPr sz="105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hr-HR" sz="1100" kern="1200" dirty="0"/>
            <a:t>Uključivanje</a:t>
          </a:r>
          <a:r>
            <a:rPr sz="1100" kern="1200" dirty="0"/>
            <a:t> </a:t>
          </a:r>
          <a:r>
            <a:rPr sz="1100" kern="1200" dirty="0" err="1"/>
            <a:t>javnosti</a:t>
          </a:r>
          <a:r>
            <a:rPr sz="1100" kern="1200" dirty="0"/>
            <a:t> </a:t>
          </a:r>
          <a:r>
            <a:rPr sz="1100" kern="1200" dirty="0" err="1"/>
            <a:t>i</a:t>
          </a:r>
          <a:r>
            <a:rPr sz="1100" kern="1200" dirty="0"/>
            <a:t> </a:t>
          </a:r>
          <a:r>
            <a:rPr sz="1100" kern="1200" dirty="0" err="1"/>
            <a:t>interesa</a:t>
          </a:r>
          <a:r>
            <a:rPr sz="1100" kern="1200" dirty="0"/>
            <a:t> za </a:t>
          </a:r>
          <a:r>
            <a:rPr sz="1100" kern="1200" dirty="0" err="1"/>
            <a:t>obnovljivu</a:t>
          </a:r>
          <a:r>
            <a:rPr sz="1100" kern="1200" dirty="0"/>
            <a:t> </a:t>
          </a:r>
          <a:r>
            <a:rPr sz="1100" kern="1200" dirty="0" err="1"/>
            <a:t>energiju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  <a:defRPr sz="105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Pristup</a:t>
          </a:r>
          <a:r>
            <a:rPr sz="1100" kern="1200" dirty="0"/>
            <a:t> </a:t>
          </a:r>
          <a:r>
            <a:rPr sz="1100" kern="1200" dirty="0" err="1"/>
            <a:t>novim</a:t>
          </a:r>
          <a:r>
            <a:rPr sz="1100" kern="1200" dirty="0"/>
            <a:t> </a:t>
          </a:r>
          <a:r>
            <a:rPr sz="1100" kern="1200" dirty="0" err="1"/>
            <a:t>izvorima</a:t>
          </a:r>
          <a:r>
            <a:rPr sz="1100" kern="1200" dirty="0"/>
            <a:t> </a:t>
          </a:r>
          <a:r>
            <a:rPr sz="1100" kern="1200" dirty="0" err="1"/>
            <a:t>financiranja</a:t>
          </a:r>
          <a:r>
            <a:rPr sz="1100" kern="1200" dirty="0"/>
            <a:t> </a:t>
          </a:r>
          <a:r>
            <a:rPr sz="1100" kern="1200" dirty="0" err="1"/>
            <a:t>i</a:t>
          </a:r>
          <a:r>
            <a:rPr sz="1100" kern="1200" dirty="0"/>
            <a:t> </a:t>
          </a:r>
          <a:r>
            <a:rPr sz="1100" kern="1200" dirty="0" err="1"/>
            <a:t>bespovratnim</a:t>
          </a:r>
          <a:r>
            <a:rPr sz="1100" kern="1200" dirty="0"/>
            <a:t> </a:t>
          </a:r>
          <a:r>
            <a:rPr sz="1100" kern="1200" dirty="0" err="1"/>
            <a:t>sredstvima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  <a:defRPr sz="105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Poticanje</a:t>
          </a:r>
          <a:r>
            <a:rPr sz="1100" kern="1200" dirty="0"/>
            <a:t> </a:t>
          </a:r>
          <a:r>
            <a:rPr sz="1100" kern="1200" dirty="0" err="1"/>
            <a:t>povjerenja</a:t>
          </a:r>
          <a:r>
            <a:rPr sz="1100" kern="1200" dirty="0"/>
            <a:t> </a:t>
          </a:r>
          <a:r>
            <a:rPr sz="1100" kern="1200" dirty="0" err="1"/>
            <a:t>između</a:t>
          </a:r>
          <a:r>
            <a:rPr sz="1100" kern="1200" dirty="0"/>
            <a:t> </a:t>
          </a:r>
          <a:r>
            <a:rPr lang="hr-HR" sz="1100" kern="1200" dirty="0"/>
            <a:t>JLS-a</a:t>
          </a:r>
          <a:r>
            <a:rPr sz="1100" kern="1200" dirty="0"/>
            <a:t> </a:t>
          </a:r>
          <a:r>
            <a:rPr sz="1100" kern="1200" dirty="0" err="1"/>
            <a:t>i</a:t>
          </a:r>
          <a:r>
            <a:rPr sz="1100" kern="1200" dirty="0"/>
            <a:t> </a:t>
          </a:r>
          <a:r>
            <a:rPr sz="1100" kern="1200" dirty="0" err="1"/>
            <a:t>lokalnih</a:t>
          </a:r>
          <a:r>
            <a:rPr sz="1100" kern="1200" dirty="0"/>
            <a:t> </a:t>
          </a:r>
          <a:r>
            <a:rPr sz="1100" kern="1200" dirty="0" err="1"/>
            <a:t>građana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  <a:defRPr sz="105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Regulatorna</a:t>
          </a:r>
          <a:r>
            <a:rPr sz="1100" kern="1200" dirty="0"/>
            <a:t> </a:t>
          </a:r>
          <a:r>
            <a:rPr sz="1100" kern="1200" dirty="0" err="1"/>
            <a:t>i</a:t>
          </a:r>
          <a:r>
            <a:rPr sz="1100" kern="1200" dirty="0"/>
            <a:t> </a:t>
          </a:r>
          <a:r>
            <a:rPr sz="1100" kern="1200" dirty="0" err="1"/>
            <a:t>politička</a:t>
          </a:r>
          <a:r>
            <a:rPr sz="1100" kern="1200" dirty="0"/>
            <a:t> </a:t>
          </a:r>
          <a:r>
            <a:rPr sz="1100" kern="1200" dirty="0" err="1"/>
            <a:t>potpora</a:t>
          </a:r>
          <a:r>
            <a:rPr sz="1100" kern="1200" dirty="0"/>
            <a:t> </a:t>
          </a:r>
          <a:r>
            <a:rPr sz="1100" kern="1200" dirty="0" err="1"/>
            <a:t>energetskim</a:t>
          </a:r>
          <a:r>
            <a:rPr sz="1100" kern="1200" dirty="0"/>
            <a:t> </a:t>
          </a:r>
          <a:r>
            <a:rPr sz="1100" kern="1200" dirty="0" err="1"/>
            <a:t>projektima</a:t>
          </a:r>
          <a:r>
            <a:rPr sz="1100" kern="1200" dirty="0"/>
            <a:t> </a:t>
          </a:r>
          <a:r>
            <a:rPr lang="hr-HR" sz="1100" kern="1200" dirty="0"/>
            <a:t>z</a:t>
          </a:r>
          <a:r>
            <a:rPr sz="1100" kern="1200" dirty="0" err="1"/>
            <a:t>ajednice</a:t>
          </a:r>
          <a:r>
            <a:rPr sz="1100" kern="1200" dirty="0"/>
            <a:t>/</a:t>
          </a:r>
          <a:r>
            <a:rPr sz="1100" kern="1200" dirty="0" err="1"/>
            <a:t>zelena</a:t>
          </a:r>
          <a:r>
            <a:rPr sz="1100" kern="1200" dirty="0"/>
            <a:t> </a:t>
          </a:r>
          <a:r>
            <a:rPr sz="1100" kern="1200" dirty="0" err="1"/>
            <a:t>javna</a:t>
          </a:r>
          <a:r>
            <a:rPr sz="1100" kern="1200" dirty="0"/>
            <a:t> </a:t>
          </a:r>
          <a:r>
            <a:rPr sz="1100" kern="1200" dirty="0" err="1"/>
            <a:t>nabava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</a:pPr>
          <a:endParaRPr sz="1000" kern="12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</a:pPr>
          <a:endParaRPr sz="1200" kern="12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520" y="3129475"/>
        <a:ext cx="3779162" cy="1900331"/>
      </dsp:txXfrm>
    </dsp:sp>
    <dsp:sp modelId="{B4360DFC-841B-4A49-96F0-C5C880146021}">
      <dsp:nvSpPr>
        <dsp:cNvPr id="0" name=""/>
        <dsp:cNvSpPr/>
      </dsp:nvSpPr>
      <dsp:spPr>
        <a:xfrm>
          <a:off x="5786134" y="-17498"/>
          <a:ext cx="5831652" cy="237455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Char char="•"/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Nedostatak</a:t>
          </a:r>
          <a:r>
            <a:rPr sz="1100" kern="1200" dirty="0"/>
            <a:t> </a:t>
          </a:r>
          <a:r>
            <a:rPr sz="1100" kern="1200" dirty="0" err="1"/>
            <a:t>svijesti</a:t>
          </a:r>
          <a:r>
            <a:rPr sz="1100" kern="1200" dirty="0"/>
            <a:t> o </a:t>
          </a:r>
          <a:r>
            <a:rPr sz="1100" kern="1200" dirty="0" err="1"/>
            <a:t>temi</a:t>
          </a:r>
          <a:r>
            <a:rPr sz="1100" kern="1200" dirty="0"/>
            <a:t> </a:t>
          </a:r>
          <a:r>
            <a:rPr sz="1100" kern="1200" dirty="0" err="1"/>
            <a:t>energetskih</a:t>
          </a:r>
          <a:r>
            <a:rPr sz="1100" kern="1200" dirty="0"/>
            <a:t> </a:t>
          </a:r>
          <a:r>
            <a:rPr lang="hr-HR" sz="1100" kern="1200" dirty="0"/>
            <a:t>za</a:t>
          </a:r>
          <a:r>
            <a:rPr sz="1100" kern="1200" dirty="0" err="1"/>
            <a:t>jednic</a:t>
          </a:r>
          <a:r>
            <a:rPr lang="hr-HR" sz="1100" kern="1200" dirty="0"/>
            <a:t>a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Char char="•"/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Birokratski</a:t>
          </a:r>
          <a:r>
            <a:rPr sz="1100" kern="1200" dirty="0"/>
            <a:t> </a:t>
          </a:r>
          <a:r>
            <a:rPr sz="1100" kern="1200" dirty="0" err="1"/>
            <a:t>procesi</a:t>
          </a:r>
          <a:r>
            <a:rPr sz="1100" kern="1200" dirty="0"/>
            <a:t>, </a:t>
          </a:r>
          <a:r>
            <a:rPr sz="1100" kern="1200" dirty="0" err="1"/>
            <a:t>složenost</a:t>
          </a:r>
          <a:r>
            <a:rPr sz="1100" kern="1200" dirty="0"/>
            <a:t>, </a:t>
          </a:r>
          <a:r>
            <a:rPr sz="1100" kern="1200" dirty="0" err="1"/>
            <a:t>sporo</a:t>
          </a:r>
          <a:r>
            <a:rPr sz="1100" kern="1200" dirty="0"/>
            <a:t> </a:t>
          </a:r>
          <a:r>
            <a:rPr sz="1100" kern="1200" dirty="0" err="1"/>
            <a:t>donošenje</a:t>
          </a:r>
          <a:r>
            <a:rPr sz="1100" kern="1200" dirty="0"/>
            <a:t> </a:t>
          </a:r>
          <a:r>
            <a:rPr sz="1100" kern="1200" dirty="0" err="1"/>
            <a:t>odluka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Char char="•"/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Ograničena</a:t>
          </a:r>
          <a:r>
            <a:rPr sz="1100" kern="1200" dirty="0"/>
            <a:t> </a:t>
          </a:r>
          <a:r>
            <a:rPr sz="1100" kern="1200" dirty="0" err="1"/>
            <a:t>fleksibilnost</a:t>
          </a:r>
          <a:r>
            <a:rPr sz="1100" kern="1200" dirty="0"/>
            <a:t> u </a:t>
          </a:r>
          <a:r>
            <a:rPr sz="1100" kern="1200" dirty="0" err="1"/>
            <a:t>politici</a:t>
          </a:r>
          <a:r>
            <a:rPr sz="1100" kern="1200" dirty="0"/>
            <a:t>, </a:t>
          </a:r>
          <a:r>
            <a:rPr sz="1100" kern="1200" dirty="0" err="1"/>
            <a:t>propisima</a:t>
          </a:r>
          <a:r>
            <a:rPr sz="1100" kern="1200" dirty="0"/>
            <a:t> </a:t>
          </a:r>
          <a:r>
            <a:rPr sz="1100" kern="1200" dirty="0" err="1"/>
            <a:t>i</a:t>
          </a:r>
          <a:r>
            <a:rPr sz="1100" kern="1200" dirty="0"/>
            <a:t> </a:t>
          </a:r>
          <a:r>
            <a:rPr sz="1100" kern="1200" dirty="0" err="1"/>
            <a:t>javnoj</a:t>
          </a:r>
          <a:r>
            <a:rPr sz="1100" kern="1200" dirty="0"/>
            <a:t> </a:t>
          </a:r>
          <a:r>
            <a:rPr sz="1100" kern="1200" dirty="0" err="1"/>
            <a:t>nabavi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2" indent="-57150" algn="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Char char="•"/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Ograničeno</a:t>
          </a:r>
          <a:r>
            <a:rPr sz="1100" kern="1200" dirty="0"/>
            <a:t> </a:t>
          </a:r>
          <a:r>
            <a:rPr sz="1100" kern="1200" dirty="0" err="1"/>
            <a:t>javno</a:t>
          </a:r>
          <a:r>
            <a:rPr sz="1100" kern="1200" dirty="0"/>
            <a:t> </a:t>
          </a:r>
          <a:r>
            <a:rPr sz="1100" kern="1200" dirty="0" err="1"/>
            <a:t>sudjelovanje</a:t>
          </a:r>
          <a:r>
            <a:rPr sz="1100" kern="1200" dirty="0"/>
            <a:t> </a:t>
          </a:r>
          <a:r>
            <a:rPr sz="1100" kern="1200" dirty="0" err="1"/>
            <a:t>i</a:t>
          </a:r>
          <a:r>
            <a:rPr sz="1100" kern="1200" dirty="0"/>
            <a:t> </a:t>
          </a:r>
          <a:r>
            <a:rPr sz="1100" kern="1200" dirty="0" err="1"/>
            <a:t>povjerenje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2" indent="-57150" algn="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Char char="•"/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Otpor</a:t>
          </a:r>
          <a:r>
            <a:rPr sz="1100" kern="1200" dirty="0"/>
            <a:t> </a:t>
          </a:r>
          <a:r>
            <a:rPr sz="1100" kern="1200" dirty="0" err="1"/>
            <a:t>na</a:t>
          </a:r>
          <a:r>
            <a:rPr sz="1100" kern="1200" dirty="0"/>
            <a:t> </a:t>
          </a:r>
          <a:r>
            <a:rPr sz="1100" kern="1200" dirty="0" err="1"/>
            <a:t>unutarnje</a:t>
          </a:r>
          <a:r>
            <a:rPr lang="hr-HR" sz="1100" kern="1200" dirty="0"/>
            <a:t> organizacijske</a:t>
          </a:r>
          <a:r>
            <a:rPr sz="1100" kern="1200" dirty="0"/>
            <a:t> </a:t>
          </a:r>
          <a:r>
            <a:rPr sz="1100" kern="1200" dirty="0" err="1"/>
            <a:t>promjene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2" indent="-57150" algn="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Char char="•"/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Nedostatak</a:t>
          </a:r>
          <a:r>
            <a:rPr sz="1100" kern="1200" dirty="0"/>
            <a:t> </a:t>
          </a:r>
          <a:r>
            <a:rPr sz="1100" kern="1200" dirty="0" err="1"/>
            <a:t>ljudskih</a:t>
          </a:r>
          <a:r>
            <a:rPr sz="1100" kern="1200" dirty="0"/>
            <a:t> </a:t>
          </a:r>
          <a:r>
            <a:rPr sz="1100" kern="1200" dirty="0" err="1"/>
            <a:t>resursa</a:t>
          </a:r>
          <a:r>
            <a:rPr sz="1100" kern="1200" dirty="0"/>
            <a:t>/</a:t>
          </a:r>
          <a:r>
            <a:rPr sz="1100" kern="1200" dirty="0" err="1"/>
            <a:t>kvalificiranog</a:t>
          </a:r>
          <a:r>
            <a:rPr sz="1100" kern="1200" dirty="0"/>
            <a:t> </a:t>
          </a:r>
          <a:r>
            <a:rPr sz="1100" kern="1200" dirty="0" err="1"/>
            <a:t>osoblja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2" indent="-57150" algn="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Char char="•"/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Nedostatak</a:t>
          </a:r>
          <a:r>
            <a:rPr sz="1100" kern="1200" dirty="0"/>
            <a:t> </a:t>
          </a:r>
          <a:r>
            <a:rPr sz="1100" kern="1200" dirty="0" err="1"/>
            <a:t>znanja</a:t>
          </a:r>
          <a:r>
            <a:rPr sz="1100" kern="1200" dirty="0"/>
            <a:t>, </a:t>
          </a:r>
          <a:r>
            <a:rPr sz="1100" kern="1200" dirty="0" err="1"/>
            <a:t>vještina</a:t>
          </a:r>
          <a:r>
            <a:rPr sz="1100" kern="1200" dirty="0"/>
            <a:t> </a:t>
          </a:r>
          <a:r>
            <a:rPr sz="1100" kern="1200" dirty="0" err="1"/>
            <a:t>i</a:t>
          </a:r>
          <a:r>
            <a:rPr sz="1100" kern="1200" dirty="0"/>
            <a:t> </a:t>
          </a:r>
          <a:r>
            <a:rPr sz="1100" kern="1200" dirty="0" err="1"/>
            <a:t>stručnosti</a:t>
          </a:r>
          <a:r>
            <a:rPr sz="1100" kern="1200" dirty="0"/>
            <a:t> za </a:t>
          </a:r>
          <a:r>
            <a:rPr sz="1100" kern="1200" dirty="0" err="1"/>
            <a:t>potporu</a:t>
          </a:r>
          <a:r>
            <a:rPr sz="1100" kern="1200" dirty="0"/>
            <a:t> </a:t>
          </a:r>
          <a:r>
            <a:rPr sz="1100" kern="1200" dirty="0" err="1"/>
            <a:t>i</a:t>
          </a:r>
          <a:r>
            <a:rPr sz="1100" kern="1200" dirty="0"/>
            <a:t> </a:t>
          </a:r>
          <a:r>
            <a:rPr sz="1100" kern="1200" dirty="0" err="1"/>
            <a:t>razvoj</a:t>
          </a:r>
          <a:r>
            <a:rPr sz="1100" kern="1200" dirty="0"/>
            <a:t> </a:t>
          </a:r>
          <a:r>
            <a:rPr lang="hr-HR" sz="1100" kern="1200" dirty="0"/>
            <a:t>energetskih zajednica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2" indent="-57150" algn="r" defTabSz="488950">
            <a:lnSpc>
              <a:spcPts val="1500"/>
            </a:lnSpc>
            <a:spcBef>
              <a:spcPct val="0"/>
            </a:spcBef>
            <a:spcAft>
              <a:spcPts val="0"/>
            </a:spcAft>
            <a:buChar char="•"/>
            <a:defRPr sz="11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Nedostatak</a:t>
          </a:r>
          <a:r>
            <a:rPr sz="1100" kern="1200" dirty="0"/>
            <a:t> </a:t>
          </a:r>
          <a:r>
            <a:rPr sz="1100" kern="1200" dirty="0" err="1"/>
            <a:t>platformi</a:t>
          </a:r>
          <a:r>
            <a:rPr sz="1100" kern="1200" dirty="0"/>
            <a:t> </a:t>
          </a:r>
          <a:r>
            <a:rPr sz="1100" kern="1200" dirty="0" err="1"/>
            <a:t>i</a:t>
          </a:r>
          <a:r>
            <a:rPr sz="1100" kern="1200" dirty="0"/>
            <a:t> </a:t>
          </a:r>
          <a:r>
            <a:rPr sz="1100" kern="1200" dirty="0" err="1"/>
            <a:t>alata</a:t>
          </a:r>
          <a:r>
            <a:rPr sz="1100" kern="1200" dirty="0"/>
            <a:t> za </a:t>
          </a:r>
          <a:r>
            <a:rPr sz="1100" kern="1200" dirty="0" err="1"/>
            <a:t>potporu</a:t>
          </a:r>
          <a:r>
            <a:rPr sz="1100" kern="1200" dirty="0"/>
            <a:t> </a:t>
          </a:r>
          <a:r>
            <a:rPr sz="1100" kern="1200" dirty="0" err="1"/>
            <a:t>ljudima</a:t>
          </a:r>
          <a:r>
            <a:rPr sz="1100" kern="1200" dirty="0"/>
            <a:t> </a:t>
          </a:r>
          <a:r>
            <a:rPr sz="1100" kern="1200" dirty="0" err="1"/>
            <a:t>i</a:t>
          </a:r>
          <a:r>
            <a:rPr sz="1100" kern="1200" dirty="0"/>
            <a:t> </a:t>
          </a:r>
          <a:r>
            <a:rPr sz="1100" kern="1200" dirty="0" err="1"/>
            <a:t>organizacijama</a:t>
          </a:r>
          <a:r>
            <a:rPr sz="1100" kern="1200" dirty="0"/>
            <a:t> </a:t>
          </a:r>
          <a:r>
            <a:rPr sz="1100" kern="1200" dirty="0" err="1"/>
            <a:t>uključenima</a:t>
          </a:r>
          <a:r>
            <a:rPr sz="1100" kern="1200" dirty="0"/>
            <a:t> u </a:t>
          </a:r>
          <a:r>
            <a:rPr sz="1100" kern="1200" dirty="0" err="1"/>
            <a:t>energetske</a:t>
          </a:r>
          <a:r>
            <a:rPr sz="1100" kern="1200" dirty="0"/>
            <a:t> </a:t>
          </a:r>
          <a:r>
            <a:rPr sz="1100" kern="1200" dirty="0" err="1"/>
            <a:t>projekte</a:t>
          </a:r>
          <a:r>
            <a:rPr sz="1100" kern="1200" dirty="0"/>
            <a:t> </a:t>
          </a:r>
          <a:r>
            <a:rPr lang="hr-HR" sz="1100" kern="1200" dirty="0"/>
            <a:t>z</a:t>
          </a:r>
          <a:r>
            <a:rPr sz="1100" kern="1200" dirty="0" err="1"/>
            <a:t>ajednice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87791" y="34663"/>
        <a:ext cx="3977834" cy="1676594"/>
      </dsp:txXfrm>
    </dsp:sp>
    <dsp:sp modelId="{BB7C651F-02DB-444D-A4CF-4B7784C3B3F4}">
      <dsp:nvSpPr>
        <dsp:cNvPr id="0" name=""/>
        <dsp:cNvSpPr/>
      </dsp:nvSpPr>
      <dsp:spPr>
        <a:xfrm>
          <a:off x="98910" y="-15071"/>
          <a:ext cx="5582192" cy="2382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hr-HR" sz="1100" kern="1200" dirty="0"/>
            <a:t>Lokalna </a:t>
          </a:r>
          <a:r>
            <a:rPr sz="1100" kern="1200" dirty="0"/>
            <a:t>vlast</a:t>
          </a:r>
          <a:r>
            <a:rPr lang="hr-HR" sz="1100" kern="1200" dirty="0"/>
            <a:t> ima pristup</a:t>
          </a:r>
          <a:r>
            <a:rPr sz="1100" kern="1200" dirty="0"/>
            <a:t> </a:t>
          </a:r>
          <a:r>
            <a:rPr sz="1100" kern="1200" dirty="0" err="1"/>
            <a:t>građanima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en-US" sz="1100" kern="1200" dirty="0" err="1"/>
            <a:t>Pristup</a:t>
          </a:r>
          <a:r>
            <a:rPr lang="en-US" sz="1100" kern="1200" dirty="0"/>
            <a:t> </a:t>
          </a:r>
          <a:r>
            <a:rPr lang="en-US" sz="1100" kern="1200" dirty="0" err="1"/>
            <a:t>širokom</a:t>
          </a:r>
          <a:r>
            <a:rPr lang="en-US" sz="1100" kern="1200" dirty="0"/>
            <a:t> </a:t>
          </a:r>
          <a:r>
            <a:rPr lang="en-US" sz="1100" kern="1200" dirty="0" err="1"/>
            <a:t>rasponu</a:t>
          </a:r>
          <a:r>
            <a:rPr lang="en-US" sz="1100" kern="1200" dirty="0"/>
            <a:t> </a:t>
          </a:r>
          <a:r>
            <a:rPr lang="en-US" sz="1100" kern="1200" dirty="0" err="1"/>
            <a:t>resursa</a:t>
          </a:r>
          <a:r>
            <a:rPr lang="en-US" sz="1100" kern="1200" dirty="0"/>
            <a:t>, </a:t>
          </a:r>
          <a:r>
            <a:rPr lang="en-US" sz="1100" kern="1200" dirty="0" err="1"/>
            <a:t>uključujući</a:t>
          </a:r>
          <a:r>
            <a:rPr lang="en-US" sz="1100" kern="1200" dirty="0"/>
            <a:t> </a:t>
          </a:r>
          <a:r>
            <a:rPr lang="en-US" sz="1100" kern="1200" dirty="0" err="1"/>
            <a:t>financi</a:t>
          </a:r>
          <a:r>
            <a:rPr lang="hr-HR" sz="1100" kern="1200" dirty="0" err="1"/>
            <a:t>jskim</a:t>
          </a:r>
          <a:r>
            <a:rPr lang="en-US" sz="1100" kern="1200" dirty="0"/>
            <a:t>, </a:t>
          </a:r>
          <a:r>
            <a:rPr lang="hr-HR" sz="1100" kern="1200" dirty="0"/>
            <a:t>stručnim i </a:t>
          </a:r>
          <a:r>
            <a:rPr lang="en-US" sz="1100" kern="1200" dirty="0" err="1"/>
            <a:t>ljudskim</a:t>
          </a:r>
          <a:r>
            <a:rPr lang="en-US" sz="1100" kern="1200" dirty="0"/>
            <a:t> </a:t>
          </a:r>
          <a:r>
            <a:rPr lang="en-US" sz="1100" kern="1200" dirty="0" err="1"/>
            <a:t>resursima</a:t>
          </a:r>
          <a:r>
            <a:rPr lang="en-US" sz="1100" kern="1200" dirty="0"/>
            <a:t> 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lang="hr-HR" sz="1100" kern="1200" dirty="0"/>
            <a:t>R</a:t>
          </a:r>
          <a:r>
            <a:rPr sz="1100" kern="1200" dirty="0" err="1"/>
            <a:t>azvoja</a:t>
          </a:r>
          <a:r>
            <a:rPr sz="1100" kern="1200" dirty="0"/>
            <a:t> </a:t>
          </a:r>
          <a:r>
            <a:rPr sz="1100" kern="1200" dirty="0" err="1"/>
            <a:t>i</a:t>
          </a:r>
          <a:r>
            <a:rPr sz="1100" kern="1200" dirty="0"/>
            <a:t> </a:t>
          </a:r>
          <a:r>
            <a:rPr sz="1100" kern="1200" dirty="0" err="1"/>
            <a:t>provedb</a:t>
          </a:r>
          <a:r>
            <a:rPr lang="hr-HR" sz="1100" kern="1200" dirty="0"/>
            <a:t>a</a:t>
          </a:r>
          <a:r>
            <a:rPr sz="1100" kern="1200" dirty="0"/>
            <a:t> </a:t>
          </a:r>
          <a:r>
            <a:rPr sz="1100" kern="1200" dirty="0" err="1"/>
            <a:t>politika</a:t>
          </a:r>
          <a:r>
            <a:rPr sz="1100" kern="1200" dirty="0"/>
            <a:t> </a:t>
          </a:r>
          <a:r>
            <a:rPr sz="1100" kern="1200" dirty="0" err="1"/>
            <a:t>i</a:t>
          </a:r>
          <a:r>
            <a:rPr sz="1100" kern="1200" dirty="0"/>
            <a:t> </a:t>
          </a:r>
          <a:r>
            <a:rPr sz="1100" kern="1200" dirty="0" err="1"/>
            <a:t>propisa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Uspostavljene</a:t>
          </a:r>
          <a:r>
            <a:rPr sz="1100" kern="1200" dirty="0"/>
            <a:t> </a:t>
          </a:r>
          <a:r>
            <a:rPr sz="1100" kern="1200" dirty="0" err="1"/>
            <a:t>lokalne</a:t>
          </a:r>
          <a:r>
            <a:rPr sz="1100" kern="1200" dirty="0"/>
            <a:t> </a:t>
          </a:r>
          <a:r>
            <a:rPr sz="1100" kern="1200" dirty="0" err="1"/>
            <a:t>mreže</a:t>
          </a:r>
          <a:r>
            <a:rPr sz="1100" kern="1200" dirty="0"/>
            <a:t> </a:t>
          </a:r>
          <a:r>
            <a:rPr sz="1100" kern="1200" dirty="0" err="1"/>
            <a:t>i</a:t>
          </a:r>
          <a:r>
            <a:rPr sz="1100" kern="1200" dirty="0"/>
            <a:t> </a:t>
          </a:r>
          <a:r>
            <a:rPr sz="1100" kern="1200" dirty="0" err="1"/>
            <a:t>partnerstva</a:t>
          </a:r>
          <a:r>
            <a:rPr sz="1100" kern="1200" dirty="0"/>
            <a:t> 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Pristup</a:t>
          </a:r>
          <a:r>
            <a:rPr sz="1100" kern="1200" dirty="0"/>
            <a:t> </a:t>
          </a:r>
          <a:r>
            <a:rPr sz="1100" kern="1200" dirty="0" err="1"/>
            <a:t>tehničkom</a:t>
          </a:r>
          <a:r>
            <a:rPr sz="1100" kern="1200" dirty="0"/>
            <a:t> </a:t>
          </a:r>
          <a:r>
            <a:rPr sz="1100" kern="1200" dirty="0" err="1"/>
            <a:t>znanju</a:t>
          </a:r>
          <a:r>
            <a:rPr sz="1100" kern="1200" dirty="0"/>
            <a:t> </a:t>
          </a:r>
          <a:r>
            <a:rPr sz="1100" kern="1200" dirty="0" err="1"/>
            <a:t>i</a:t>
          </a:r>
          <a:r>
            <a:rPr sz="1100" kern="1200" dirty="0"/>
            <a:t> </a:t>
          </a:r>
          <a:r>
            <a:rPr sz="1100" kern="1200" dirty="0" err="1"/>
            <a:t>potpor</a:t>
          </a:r>
          <a:r>
            <a:rPr lang="hr-HR" sz="1100" kern="1200" dirty="0"/>
            <a:t>ama</a:t>
          </a:r>
          <a:endParaRPr sz="11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5334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</a:pPr>
          <a:endParaRPr sz="1200" kern="12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1239" y="37258"/>
        <a:ext cx="3802877" cy="1681982"/>
      </dsp:txXfrm>
    </dsp:sp>
    <dsp:sp modelId="{24E6353E-7B56-4D0C-88E6-87DB6339FDFD}">
      <dsp:nvSpPr>
        <dsp:cNvPr id="0" name=""/>
        <dsp:cNvSpPr/>
      </dsp:nvSpPr>
      <dsp:spPr>
        <a:xfrm>
          <a:off x="4098512" y="1419653"/>
          <a:ext cx="1676885" cy="998923"/>
        </a:xfrm>
        <a:prstGeom prst="pieWedg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r>
            <a:rPr kern="1200"/>
            <a:t>Snaga</a:t>
          </a:r>
          <a:endParaRPr sz="12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89660" y="1712231"/>
        <a:ext cx="1185737" cy="706345"/>
      </dsp:txXfrm>
    </dsp:sp>
    <dsp:sp modelId="{87BDE8E8-C39F-41CD-81E4-E220B84454C1}">
      <dsp:nvSpPr>
        <dsp:cNvPr id="0" name=""/>
        <dsp:cNvSpPr/>
      </dsp:nvSpPr>
      <dsp:spPr>
        <a:xfrm rot="5400000">
          <a:off x="6188195" y="1046944"/>
          <a:ext cx="955905" cy="174572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r>
            <a:rPr kern="1200"/>
            <a:t>Slabosti</a:t>
          </a:r>
          <a:endParaRPr sz="12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793287" y="1721830"/>
        <a:ext cx="1234412" cy="675927"/>
      </dsp:txXfrm>
    </dsp:sp>
    <dsp:sp modelId="{10F55914-DBD2-4946-AC29-7A41C1C28475}">
      <dsp:nvSpPr>
        <dsp:cNvPr id="0" name=""/>
        <dsp:cNvSpPr/>
      </dsp:nvSpPr>
      <dsp:spPr>
        <a:xfrm rot="10800000">
          <a:off x="5775396" y="2388110"/>
          <a:ext cx="1745420" cy="1009294"/>
        </a:xfrm>
        <a:prstGeom prst="pieWedge">
          <a:avLst/>
        </a:prstGeom>
        <a:solidFill>
          <a:srgbClr val="ED237A"/>
        </a:solidFill>
        <a:ln w="25400" cap="flat" cmpd="sng" algn="ctr">
          <a:solidFill>
            <a:srgbClr val="ED237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r>
            <a:rPr kern="1200"/>
            <a:t>Prijetnje i prepreke</a:t>
          </a:r>
          <a:endParaRPr sz="12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775396" y="2388110"/>
        <a:ext cx="1234198" cy="713679"/>
      </dsp:txXfrm>
    </dsp:sp>
    <dsp:sp modelId="{5930B7C4-9D83-4976-B7F5-B99E7D24E525}">
      <dsp:nvSpPr>
        <dsp:cNvPr id="0" name=""/>
        <dsp:cNvSpPr/>
      </dsp:nvSpPr>
      <dsp:spPr>
        <a:xfrm rot="16200000">
          <a:off x="4427079" y="2055373"/>
          <a:ext cx="1016640" cy="1679996"/>
        </a:xfrm>
        <a:prstGeom prst="pieWedge">
          <a:avLst/>
        </a:prstGeom>
        <a:solidFill>
          <a:srgbClr val="2AE6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r>
            <a:rPr sz="1100" kern="1200" dirty="0" err="1"/>
            <a:t>Mogućnosti</a:t>
          </a:r>
          <a:endParaRPr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587460" y="2387051"/>
        <a:ext cx="1187937" cy="718873"/>
      </dsp:txXfrm>
    </dsp:sp>
    <dsp:sp modelId="{0BFF6B15-16BC-4E06-92F8-65DB02CAC99A}">
      <dsp:nvSpPr>
        <dsp:cNvPr id="0" name=""/>
        <dsp:cNvSpPr/>
      </dsp:nvSpPr>
      <dsp:spPr>
        <a:xfrm>
          <a:off x="5484478" y="2148298"/>
          <a:ext cx="584036" cy="502687"/>
        </a:xfrm>
        <a:prstGeom prst="circularArrow">
          <a:avLst/>
        </a:prstGeom>
        <a:solidFill>
          <a:srgbClr val="ED23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1D72B-EDA5-4068-BAD7-4A70BF217C04}">
      <dsp:nvSpPr>
        <dsp:cNvPr id="0" name=""/>
        <dsp:cNvSpPr/>
      </dsp:nvSpPr>
      <dsp:spPr>
        <a:xfrm rot="10800000">
          <a:off x="5484466" y="2145820"/>
          <a:ext cx="584043" cy="589008"/>
        </a:xfrm>
        <a:prstGeom prst="circularArrow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1BE4C934-0ED1-4EA5-A565-BDEA7B0DD224}" type="datetimeFigureOut">
              <a:rPr lang="el-GR" smtClean="0"/>
              <a:t>29/6/2023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Kliknite da biste uredili glavne stilove teksta</a:t>
            </a:r>
          </a:p>
          <a:p>
            <a:pPr lvl="1"/>
            <a:r>
              <a:t>Druga razina</a:t>
            </a:r>
          </a:p>
          <a:p>
            <a:pPr lvl="2"/>
            <a:r>
              <a:t>Treća razina</a:t>
            </a:r>
          </a:p>
          <a:p>
            <a:pPr lvl="3"/>
            <a:r>
              <a:t>Četvrta razina</a:t>
            </a:r>
          </a:p>
          <a:p>
            <a:pPr lvl="4"/>
            <a:r>
              <a:t>Peta razina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83129923-4173-49F1-A196-51514EDEF6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779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29923-4173-49F1-A196-51514EDEF6E5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45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29923-4173-49F1-A196-51514EDEF6E5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57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 dirty="0"/>
              <a:t>This project has </a:t>
            </a:r>
            <a:r>
              <a:rPr dirty="0"/>
              <a:t>received </a:t>
            </a:r>
            <a:r>
              <a:rPr spc="-5" dirty="0"/>
              <a:t>funding from the European </a:t>
            </a:r>
            <a:r>
              <a:rPr spc="-10" dirty="0"/>
              <a:t>Union’s</a:t>
            </a:r>
            <a:r>
              <a:rPr spc="-60" dirty="0"/>
              <a:t> </a:t>
            </a:r>
            <a:r>
              <a:rPr spc="-5" dirty="0"/>
              <a:t>LIFE</a:t>
            </a: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pc="-5" dirty="0"/>
              <a:t>programme under grant agreement No</a:t>
            </a:r>
            <a:r>
              <a:rPr spc="-20" dirty="0"/>
              <a:t> </a:t>
            </a:r>
            <a:r>
              <a:rPr spc="-5" dirty="0"/>
              <a:t>101077085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02A40-E61D-4AE9-B68E-8F5CB539980E}" type="datetime1">
              <a:rPr lang="en-US" smtClean="0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14682"/>
                </a:solidFill>
                <a:latin typeface="kiloji"/>
                <a:cs typeface="kiloji"/>
              </a:defRPr>
            </a:lvl1pPr>
          </a:lstStyle>
          <a:p>
            <a:pPr marL="38100">
              <a:lnSpc>
                <a:spcPts val="13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 dirty="0"/>
              <a:t>This project has </a:t>
            </a:r>
            <a:r>
              <a:rPr dirty="0"/>
              <a:t>received </a:t>
            </a:r>
            <a:r>
              <a:rPr spc="-5" dirty="0"/>
              <a:t>funding from the European </a:t>
            </a:r>
            <a:r>
              <a:rPr spc="-10" dirty="0"/>
              <a:t>Union’s</a:t>
            </a:r>
            <a:r>
              <a:rPr spc="-60" dirty="0"/>
              <a:t> </a:t>
            </a:r>
            <a:r>
              <a:rPr spc="-5" dirty="0"/>
              <a:t>LIFE</a:t>
            </a: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pc="-5" dirty="0"/>
              <a:t>programme under grant agreement No</a:t>
            </a:r>
            <a:r>
              <a:rPr spc="-20" dirty="0"/>
              <a:t> </a:t>
            </a:r>
            <a:r>
              <a:rPr spc="-5" dirty="0"/>
              <a:t>101077085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0FAE0-0B49-4C4D-9B27-105DEED29F42}" type="datetime1">
              <a:rPr lang="en-US" smtClean="0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14682"/>
                </a:solidFill>
                <a:latin typeface="kiloji"/>
                <a:cs typeface="kiloji"/>
              </a:defRPr>
            </a:lvl1pPr>
          </a:lstStyle>
          <a:p>
            <a:pPr marL="38100">
              <a:lnSpc>
                <a:spcPts val="13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 dirty="0"/>
              <a:t>This project has </a:t>
            </a:r>
            <a:r>
              <a:rPr dirty="0"/>
              <a:t>received </a:t>
            </a:r>
            <a:r>
              <a:rPr spc="-5" dirty="0"/>
              <a:t>funding from the European </a:t>
            </a:r>
            <a:r>
              <a:rPr spc="-10" dirty="0"/>
              <a:t>Union’s</a:t>
            </a:r>
            <a:r>
              <a:rPr spc="-60" dirty="0"/>
              <a:t> </a:t>
            </a:r>
            <a:r>
              <a:rPr spc="-5" dirty="0"/>
              <a:t>LIFE</a:t>
            </a: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pc="-5" dirty="0"/>
              <a:t>programme under grant agreement No</a:t>
            </a:r>
            <a:r>
              <a:rPr spc="-20" dirty="0"/>
              <a:t> </a:t>
            </a:r>
            <a:r>
              <a:rPr spc="-5" dirty="0"/>
              <a:t>101077085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F1313-CBB9-4BA4-BA09-5D21EF7B8897}" type="datetime1">
              <a:rPr lang="en-US" smtClean="0"/>
              <a:t>6/29/2023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14682"/>
                </a:solidFill>
                <a:latin typeface="kiloji"/>
                <a:cs typeface="kiloji"/>
              </a:defRPr>
            </a:lvl1pPr>
          </a:lstStyle>
          <a:p>
            <a:pPr marL="38100">
              <a:lnSpc>
                <a:spcPts val="13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 dirty="0"/>
              <a:t>This project has </a:t>
            </a:r>
            <a:r>
              <a:rPr dirty="0"/>
              <a:t>received </a:t>
            </a:r>
            <a:r>
              <a:rPr spc="-5" dirty="0"/>
              <a:t>funding from the European </a:t>
            </a:r>
            <a:r>
              <a:rPr spc="-10" dirty="0"/>
              <a:t>Union’s</a:t>
            </a:r>
            <a:r>
              <a:rPr spc="-60" dirty="0"/>
              <a:t> </a:t>
            </a:r>
            <a:r>
              <a:rPr spc="-5" dirty="0"/>
              <a:t>LIFE</a:t>
            </a: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pc="-5" dirty="0"/>
              <a:t>programme under grant agreement No</a:t>
            </a:r>
            <a:r>
              <a:rPr spc="-20" dirty="0"/>
              <a:t> </a:t>
            </a:r>
            <a:r>
              <a:rPr spc="-5" dirty="0"/>
              <a:t>101077085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ACC0F-9760-435C-987D-DA52735E1CEE}" type="datetime1">
              <a:rPr lang="en-US" smtClean="0"/>
              <a:t>6/29/2023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14682"/>
                </a:solidFill>
                <a:latin typeface="kiloji"/>
                <a:cs typeface="kiloji"/>
              </a:defRPr>
            </a:lvl1pPr>
          </a:lstStyle>
          <a:p>
            <a:pPr marL="38100">
              <a:lnSpc>
                <a:spcPts val="13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t>Projekt je financiran sredstvima programa LIFE Europske unije.</a:t>
            </a: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t>program u okviru sporazuma o dodjeli bespovratnih sredstava br. 101077085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3E5E2-6EB2-4B62-A21C-1880D0FE2631}" type="datetime1">
              <a:rPr lang="en-US" smtClean="0"/>
              <a:t>6/29/2023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14682"/>
                </a:solidFill>
                <a:latin typeface="kiloji"/>
                <a:cs typeface="kiloji"/>
              </a:defRPr>
            </a:lvl1pPr>
          </a:lstStyle>
          <a:p>
            <a:pPr marL="38100">
              <a:lnSpc>
                <a:spcPts val="13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3199" y="196667"/>
            <a:ext cx="11988775" cy="66613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3099" y="6197912"/>
            <a:ext cx="781048" cy="5524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95893" y="6209044"/>
            <a:ext cx="5210810" cy="471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t>Projekt je financiran sredstvima programa LIFE Europske unije.</a:t>
            </a: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t>program u okviru sporazuma o dodjeli bespovratnih sredstava br. 101077085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2E85-B457-49F0-9041-9EB8AE2F4177}" type="datetime1">
              <a:rPr lang="en-US" smtClean="0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30223" y="6450079"/>
            <a:ext cx="1524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14682"/>
                </a:solidFill>
                <a:latin typeface="kiloji"/>
                <a:cs typeface="kiloji"/>
              </a:defRPr>
            </a:lvl1pPr>
          </a:lstStyle>
          <a:p>
            <a:pPr marL="38100">
              <a:lnSpc>
                <a:spcPts val="13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7" y="0"/>
            <a:ext cx="12191975" cy="6881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980" y="6414297"/>
            <a:ext cx="124460" cy="23876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400">
                <a:latin typeface="Arial"/>
                <a:cs typeface="Arial"/>
              </a:defRPr>
            </a:pPr>
            <a: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0DA835-7732-4CF1-AAF2-8259FFADE7C3}"/>
              </a:ext>
            </a:extLst>
          </p:cNvPr>
          <p:cNvSpPr/>
          <p:nvPr/>
        </p:nvSpPr>
        <p:spPr>
          <a:xfrm>
            <a:off x="-5918" y="4114800"/>
            <a:ext cx="10673918" cy="2704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Prepreke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lang="hr-HR" dirty="0"/>
              <a:t>prilike</a:t>
            </a:r>
            <a:r>
              <a:rPr dirty="0"/>
              <a:t>-SWOT </a:t>
            </a:r>
            <a:r>
              <a:rPr dirty="0" err="1"/>
              <a:t>analiza</a:t>
            </a:r>
            <a:r>
              <a:rPr lang="hr-HR" dirty="0"/>
              <a:t> za</a:t>
            </a:r>
            <a:endParaRPr dirty="0"/>
          </a:p>
          <a:p>
            <a: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hr-HR" dirty="0"/>
              <a:t>g</a:t>
            </a:r>
            <a:r>
              <a:rPr dirty="0" err="1"/>
              <a:t>rađanske</a:t>
            </a:r>
            <a:r>
              <a:rPr dirty="0"/>
              <a:t> </a:t>
            </a:r>
            <a:r>
              <a:rPr dirty="0" err="1"/>
              <a:t>inicijative</a:t>
            </a:r>
            <a:r>
              <a:rPr dirty="0"/>
              <a:t>, </a:t>
            </a:r>
            <a:r>
              <a:rPr dirty="0" err="1"/>
              <a:t>energetske</a:t>
            </a:r>
            <a:r>
              <a:rPr dirty="0"/>
              <a:t> </a:t>
            </a:r>
            <a:r>
              <a:rPr dirty="0" err="1"/>
              <a:t>zajednice</a:t>
            </a:r>
            <a:r>
              <a:rPr dirty="0"/>
              <a:t> </a:t>
            </a:r>
            <a:endParaRPr lang="en-US" dirty="0"/>
          </a:p>
          <a:p>
            <a: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i</a:t>
            </a:r>
            <a:r>
              <a:rPr dirty="0"/>
              <a:t> </a:t>
            </a:r>
            <a:r>
              <a:rPr lang="hr-HR" dirty="0"/>
              <a:t>jedinice lokalne samouprave</a:t>
            </a:r>
            <a:endParaRPr dirty="0"/>
          </a:p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>
                <a:solidFill>
                  <a:srgbClr val="FFC000"/>
                </a:solidFill>
              </a:rPr>
              <a:t>Predložak</a:t>
            </a:r>
            <a:r>
              <a:rPr dirty="0">
                <a:solidFill>
                  <a:srgbClr val="ED237A"/>
                </a:solidFill>
              </a:rPr>
              <a:t> </a:t>
            </a:r>
            <a:endParaRPr sz="2000" dirty="0">
              <a:solidFill>
                <a:srgbClr val="ED23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BD355-E47E-467C-8CF6-D0D065980FA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370"/>
              </a:lnSpc>
            </a:pPr>
            <a:fld id="{81D60167-4931-47E6-BA6A-407CBD079E47}" type="slidenum">
              <a:rPr lang="el-GR" smtClean="0"/>
              <a:t>1</a:t>
            </a:fld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759CBA-0018-493B-9A79-1085783437BB}"/>
              </a:ext>
            </a:extLst>
          </p:cNvPr>
          <p:cNvSpPr/>
          <p:nvPr/>
        </p:nvSpPr>
        <p:spPr>
          <a:xfrm>
            <a:off x="838200" y="6346584"/>
            <a:ext cx="8153400" cy="281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645"/>
              </a:lnSpc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Projekt</a:t>
            </a:r>
            <a:r>
              <a:rPr dirty="0"/>
              <a:t> je </a:t>
            </a:r>
            <a:r>
              <a:rPr dirty="0" err="1"/>
              <a:t>financiran</a:t>
            </a:r>
            <a:r>
              <a:rPr dirty="0"/>
              <a:t> </a:t>
            </a:r>
            <a:r>
              <a:rPr dirty="0" err="1"/>
              <a:t>sredstvima</a:t>
            </a:r>
            <a:r>
              <a:rPr dirty="0"/>
              <a:t> </a:t>
            </a:r>
            <a:r>
              <a:rPr dirty="0" err="1"/>
              <a:t>programa</a:t>
            </a:r>
            <a:r>
              <a:rPr dirty="0"/>
              <a:t> LIFE </a:t>
            </a:r>
            <a:r>
              <a:rPr dirty="0" err="1"/>
              <a:t>Europske</a:t>
            </a:r>
            <a:r>
              <a:rPr dirty="0"/>
              <a:t> </a:t>
            </a:r>
            <a:r>
              <a:rPr dirty="0" err="1"/>
              <a:t>unije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temelju</a:t>
            </a:r>
            <a:r>
              <a:rPr dirty="0"/>
              <a:t> </a:t>
            </a:r>
            <a:r>
              <a:rPr dirty="0" err="1"/>
              <a:t>ugovora</a:t>
            </a:r>
            <a:r>
              <a:rPr dirty="0"/>
              <a:t> o </a:t>
            </a:r>
            <a:r>
              <a:rPr dirty="0" err="1"/>
              <a:t>dodjeli</a:t>
            </a:r>
            <a:r>
              <a:rPr dirty="0"/>
              <a:t> </a:t>
            </a:r>
            <a:r>
              <a:rPr dirty="0" err="1"/>
              <a:t>bespovratnih</a:t>
            </a:r>
            <a:r>
              <a:rPr dirty="0"/>
              <a:t> </a:t>
            </a:r>
            <a:r>
              <a:rPr dirty="0" err="1"/>
              <a:t>sredstava</a:t>
            </a:r>
            <a:r>
              <a:rPr dirty="0"/>
              <a:t> br. 101077085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EA989B-63A9-4D3E-93B6-7D71634BA8B4}"/>
              </a:ext>
            </a:extLst>
          </p:cNvPr>
          <p:cNvSpPr/>
          <p:nvPr/>
        </p:nvSpPr>
        <p:spPr>
          <a:xfrm>
            <a:off x="2171700" y="381000"/>
            <a:ext cx="7848600" cy="574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hr-HR" dirty="0">
                <a:solidFill>
                  <a:srgbClr val="ED237A"/>
                </a:solidFill>
              </a:rPr>
              <a:t>Perspektiva JLS-a </a:t>
            </a:r>
            <a:r>
              <a:rPr lang="hr-HR" dirty="0">
                <a:solidFill>
                  <a:srgbClr val="002060"/>
                </a:solidFill>
              </a:rPr>
              <a:t>kod davanja p</a:t>
            </a:r>
            <a:r>
              <a:rPr dirty="0" err="1">
                <a:solidFill>
                  <a:srgbClr val="002060"/>
                </a:solidFill>
              </a:rPr>
              <a:t>otpor</a:t>
            </a:r>
            <a:r>
              <a:rPr lang="hr-HR" dirty="0">
                <a:solidFill>
                  <a:srgbClr val="002060"/>
                </a:solidFill>
              </a:rPr>
              <a:t>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i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suradnj</a:t>
            </a:r>
            <a:r>
              <a:rPr lang="hr-HR" dirty="0">
                <a:solidFill>
                  <a:srgbClr val="002060"/>
                </a:solidFill>
              </a:rPr>
              <a:t>e</a:t>
            </a:r>
            <a:r>
              <a:rPr dirty="0">
                <a:solidFill>
                  <a:srgbClr val="002060"/>
                </a:solidFill>
              </a:rPr>
              <a:t> s </a:t>
            </a:r>
            <a:r>
              <a:rPr dirty="0" err="1">
                <a:solidFill>
                  <a:srgbClr val="002060"/>
                </a:solidFill>
              </a:rPr>
              <a:t>energetskim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zajednicama</a:t>
            </a:r>
            <a:endParaRPr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B5CCECF-EBE0-4A16-A9AE-1F83C7724F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278629"/>
              </p:ext>
            </p:extLst>
          </p:nvPr>
        </p:nvGraphicFramePr>
        <p:xfrm>
          <a:off x="304800" y="914401"/>
          <a:ext cx="11772000" cy="5067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C8EA3-D226-4977-8EDF-2357436A570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82400" y="6450079"/>
            <a:ext cx="300223" cy="64938"/>
          </a:xfrm>
        </p:spPr>
        <p:txBody>
          <a:bodyPr/>
          <a:lstStyle/>
          <a:p>
            <a:pPr marL="38100">
              <a:lnSpc>
                <a:spcPts val="1370"/>
              </a:lnSpc>
            </a:pPr>
            <a:fld id="{81D60167-4931-47E6-BA6A-407CBD079E47}" type="slidenum">
              <a:rPr lang="el-GR" smtClean="0"/>
              <a:t>10</a:t>
            </a:fld>
            <a:endParaRPr lang="el-G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ED820C-97C5-41D4-B4A0-067DCBBD2A2E}"/>
              </a:ext>
            </a:extLst>
          </p:cNvPr>
          <p:cNvSpPr/>
          <p:nvPr/>
        </p:nvSpPr>
        <p:spPr>
          <a:xfrm>
            <a:off x="5257800" y="1066800"/>
            <a:ext cx="1676400" cy="76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Unutarnje</a:t>
            </a:r>
            <a:r>
              <a:rPr dirty="0"/>
              <a:t> – </a:t>
            </a:r>
            <a:r>
              <a:rPr dirty="0" err="1"/>
              <a:t>Snage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slabosti</a:t>
            </a:r>
            <a:r>
              <a:rPr dirty="0"/>
              <a:t> </a:t>
            </a:r>
            <a:r>
              <a:rPr lang="hr-HR" dirty="0"/>
              <a:t>JLS-a</a:t>
            </a:r>
            <a:endParaRPr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22662-6EA1-42BB-9670-6E9473581461}"/>
              </a:ext>
            </a:extLst>
          </p:cNvPr>
          <p:cNvSpPr/>
          <p:nvPr/>
        </p:nvSpPr>
        <p:spPr>
          <a:xfrm>
            <a:off x="5257800" y="5244791"/>
            <a:ext cx="1676400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Vanjski – potpora i suradnja s energetskim zajednicama</a:t>
            </a:r>
            <a:endParaRPr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5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398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75" cy="68579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3099" y="6197912"/>
              <a:ext cx="781048" cy="552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marL="38100">
              <a:lnSpc>
                <a:spcPts val="137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53E834-731A-41B1-9FCD-85BD26FE0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736422"/>
              </p:ext>
            </p:extLst>
          </p:nvPr>
        </p:nvGraphicFramePr>
        <p:xfrm>
          <a:off x="228600" y="990601"/>
          <a:ext cx="6477000" cy="2381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8565">
                  <a:extLst>
                    <a:ext uri="{9D8B030D-6E8A-4147-A177-3AD203B41FA5}">
                      <a16:colId xmlns:a16="http://schemas.microsoft.com/office/drawing/2014/main" val="2672567236"/>
                    </a:ext>
                  </a:extLst>
                </a:gridCol>
                <a:gridCol w="4418435">
                  <a:extLst>
                    <a:ext uri="{9D8B030D-6E8A-4147-A177-3AD203B41FA5}">
                      <a16:colId xmlns:a16="http://schemas.microsoft.com/office/drawing/2014/main" val="1206683585"/>
                    </a:ext>
                  </a:extLst>
                </a:gridCol>
              </a:tblGrid>
              <a:tr h="37907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  <a:defRPr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dirty="0" err="1"/>
                        <a:t>Naziv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projekta</a:t>
                      </a:r>
                      <a:endParaRPr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  <a:defRPr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dirty="0"/>
                        <a:t>LIFE LOOP – </a:t>
                      </a:r>
                      <a:r>
                        <a:rPr dirty="0" err="1"/>
                        <a:t>Energetske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zajednice</a:t>
                      </a:r>
                      <a:r>
                        <a:rPr dirty="0"/>
                        <a:t> – </a:t>
                      </a:r>
                      <a:r>
                        <a:rPr dirty="0" err="1"/>
                        <a:t>Lokalno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vlasništvo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nad</a:t>
                      </a:r>
                      <a:r>
                        <a:rPr dirty="0"/>
                        <a:t> </a:t>
                      </a:r>
                      <a:r>
                        <a:rPr lang="hr-HR" dirty="0"/>
                        <a:t>energijom</a:t>
                      </a:r>
                      <a:endParaRPr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321324"/>
                  </a:ext>
                </a:extLst>
              </a:tr>
              <a:tr h="28103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  <a:defRPr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dirty="0" err="1"/>
                        <a:t>Sporazum</a:t>
                      </a:r>
                      <a:r>
                        <a:rPr dirty="0"/>
                        <a:t> o </a:t>
                      </a:r>
                      <a:r>
                        <a:rPr dirty="0" err="1"/>
                        <a:t>dodjeli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bespovratnih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sredstava</a:t>
                      </a:r>
                      <a:endParaRPr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  <a:defRPr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dirty="0"/>
                        <a:t>101077085</a:t>
                      </a:r>
                      <a:endParaRPr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913253"/>
                  </a:ext>
                </a:extLst>
              </a:tr>
              <a:tr h="28103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  <a:defRPr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dirty="0" err="1"/>
                        <a:t>Trajanje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projekta</a:t>
                      </a:r>
                      <a:endParaRPr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  <a:defRPr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dirty="0"/>
                        <a:t>2022 – 2025</a:t>
                      </a:r>
                      <a:endParaRPr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638000"/>
                  </a:ext>
                </a:extLst>
              </a:tr>
              <a:tr h="28103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  <a:defRPr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dirty="0" err="1"/>
                        <a:t>Koordinator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projekta</a:t>
                      </a:r>
                      <a:endParaRPr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  <a:defRPr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dirty="0" err="1"/>
                        <a:t>Energetski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gradovi</a:t>
                      </a:r>
                      <a:endParaRPr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535937"/>
                  </a:ext>
                </a:extLst>
              </a:tr>
              <a:tr h="911439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  <a:defRPr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dirty="0" err="1"/>
                        <a:t>Radni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paket</a:t>
                      </a:r>
                      <a:r>
                        <a:rPr dirty="0"/>
                        <a:t> </a:t>
                      </a:r>
                      <a:endParaRPr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  <a:defRPr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dirty="0" err="1"/>
                        <a:t>Isporučivo</a:t>
                      </a:r>
                      <a:r>
                        <a:rPr dirty="0"/>
                        <a:t> </a:t>
                      </a:r>
                      <a:endParaRPr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  <a:defRPr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dirty="0" err="1"/>
                        <a:t>Odgovorni</a:t>
                      </a:r>
                      <a:r>
                        <a:rPr dirty="0"/>
                        <a:t> partner</a:t>
                      </a:r>
                      <a:endParaRPr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  <a:defRPr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dirty="0"/>
                        <a:t>WP5 </a:t>
                      </a:r>
                      <a:endParaRPr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  <a:defRPr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dirty="0"/>
                        <a:t>D5.2 </a:t>
                      </a:r>
                      <a:r>
                        <a:rPr lang="hr-HR" dirty="0"/>
                        <a:t>S</a:t>
                      </a:r>
                      <a:r>
                        <a:rPr dirty="0" err="1"/>
                        <a:t>kup</a:t>
                      </a:r>
                      <a:r>
                        <a:rPr dirty="0"/>
                        <a:t> </a:t>
                      </a:r>
                      <a:r>
                        <a:rPr lang="hr-HR" dirty="0"/>
                        <a:t>p</a:t>
                      </a:r>
                      <a:r>
                        <a:rPr dirty="0" err="1"/>
                        <a:t>redložaka</a:t>
                      </a:r>
                      <a:r>
                        <a:rPr dirty="0"/>
                        <a:t> </a:t>
                      </a:r>
                      <a:endParaRPr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  <a:defRPr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dirty="0"/>
                        <a:t>Electra </a:t>
                      </a:r>
                      <a:r>
                        <a:rPr lang="hr-HR" dirty="0"/>
                        <a:t>energetska zadruga</a:t>
                      </a:r>
                      <a:endParaRPr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013736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0635245-0AD1-47CC-AD0D-0EA9847C4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42172"/>
            <a:ext cx="533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MS PGothic" panose="020B0600070205080204" pitchFamily="34" charset="-128"/>
              </a:defRPr>
            </a:pPr>
            <a:r>
              <a:rPr dirty="0" err="1"/>
              <a:t>Izjava</a:t>
            </a:r>
            <a:r>
              <a:rPr dirty="0"/>
              <a:t> o </a:t>
            </a:r>
            <a:r>
              <a:rPr dirty="0" err="1"/>
              <a:t>odricanju</a:t>
            </a:r>
            <a:r>
              <a:rPr dirty="0"/>
              <a:t> od </a:t>
            </a:r>
            <a:r>
              <a:rPr dirty="0" err="1"/>
              <a:t>odgovornosti</a:t>
            </a:r>
            <a:endParaRPr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MS PGothic" panose="020B0600070205080204" pitchFamily="34" charset="-128"/>
              </a:defRPr>
            </a:pPr>
            <a:r>
              <a:rPr dirty="0" err="1"/>
              <a:t>Isključiva</a:t>
            </a:r>
            <a:r>
              <a:rPr dirty="0"/>
              <a:t> </a:t>
            </a:r>
            <a:r>
              <a:rPr dirty="0" err="1"/>
              <a:t>odgovornost</a:t>
            </a:r>
            <a:r>
              <a:rPr dirty="0"/>
              <a:t> </a:t>
            </a:r>
            <a:r>
              <a:rPr dirty="0" err="1"/>
              <a:t>ove</a:t>
            </a:r>
            <a:r>
              <a:rPr dirty="0"/>
              <a:t> </a:t>
            </a:r>
            <a:r>
              <a:rPr dirty="0" err="1"/>
              <a:t>publikacije</a:t>
            </a:r>
            <a:r>
              <a:rPr dirty="0"/>
              <a:t> </a:t>
            </a:r>
            <a:r>
              <a:rPr dirty="0" err="1"/>
              <a:t>leži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autorima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odražava</a:t>
            </a:r>
            <a:r>
              <a:rPr dirty="0"/>
              <a:t> </a:t>
            </a:r>
            <a:r>
              <a:rPr dirty="0" err="1"/>
              <a:t>samo</a:t>
            </a:r>
            <a:r>
              <a:rPr dirty="0"/>
              <a:t> </a:t>
            </a:r>
            <a:r>
              <a:rPr dirty="0" err="1"/>
              <a:t>mišljenje</a:t>
            </a:r>
            <a:r>
              <a:rPr dirty="0"/>
              <a:t> </a:t>
            </a:r>
            <a:r>
              <a:rPr dirty="0" err="1"/>
              <a:t>autora</a:t>
            </a:r>
            <a:r>
              <a:rPr dirty="0"/>
              <a:t>. </a:t>
            </a:r>
            <a:r>
              <a:rPr dirty="0" err="1"/>
              <a:t>Izražena</a:t>
            </a:r>
            <a:r>
              <a:rPr dirty="0"/>
              <a:t> </a:t>
            </a:r>
            <a:r>
              <a:rPr dirty="0" err="1"/>
              <a:t>stajališta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mišljenja</a:t>
            </a:r>
            <a:r>
              <a:rPr dirty="0"/>
              <a:t> ne </a:t>
            </a:r>
            <a:r>
              <a:rPr dirty="0" err="1"/>
              <a:t>odražavaju</a:t>
            </a:r>
            <a:r>
              <a:rPr dirty="0"/>
              <a:t> </a:t>
            </a:r>
            <a:r>
              <a:rPr dirty="0" err="1"/>
              <a:t>nužno</a:t>
            </a:r>
            <a:r>
              <a:rPr dirty="0"/>
              <a:t> </a:t>
            </a:r>
            <a:r>
              <a:rPr dirty="0" err="1"/>
              <a:t>stajališta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mišljenja</a:t>
            </a:r>
            <a:r>
              <a:rPr dirty="0"/>
              <a:t> </a:t>
            </a:r>
            <a:r>
              <a:rPr dirty="0" err="1"/>
              <a:t>Europske</a:t>
            </a:r>
            <a:r>
              <a:rPr dirty="0"/>
              <a:t> </a:t>
            </a:r>
            <a:r>
              <a:rPr dirty="0" err="1"/>
              <a:t>komisije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CINEA-e. Ni </a:t>
            </a:r>
            <a:r>
              <a:rPr dirty="0" err="1"/>
              <a:t>Europska</a:t>
            </a:r>
            <a:r>
              <a:rPr dirty="0"/>
              <a:t> </a:t>
            </a:r>
            <a:r>
              <a:rPr dirty="0" err="1"/>
              <a:t>unija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tijelo</a:t>
            </a:r>
            <a:r>
              <a:rPr dirty="0"/>
              <a:t> </a:t>
            </a: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dodjeljuje</a:t>
            </a:r>
            <a:r>
              <a:rPr dirty="0"/>
              <a:t> </a:t>
            </a:r>
            <a:r>
              <a:rPr dirty="0" err="1"/>
              <a:t>bespovratna</a:t>
            </a:r>
            <a:r>
              <a:rPr dirty="0"/>
              <a:t> </a:t>
            </a:r>
            <a:r>
              <a:rPr dirty="0" err="1"/>
              <a:t>sredstva</a:t>
            </a:r>
            <a:r>
              <a:rPr dirty="0"/>
              <a:t> ne </a:t>
            </a:r>
            <a:r>
              <a:rPr dirty="0" err="1"/>
              <a:t>mogu</a:t>
            </a:r>
            <a:r>
              <a:rPr dirty="0"/>
              <a:t> se </a:t>
            </a:r>
            <a:r>
              <a:rPr dirty="0" err="1"/>
              <a:t>smatrati</a:t>
            </a:r>
            <a:r>
              <a:rPr dirty="0"/>
              <a:t> </a:t>
            </a:r>
            <a:r>
              <a:rPr dirty="0" err="1"/>
              <a:t>odgovornima</a:t>
            </a:r>
            <a:r>
              <a:rPr dirty="0"/>
              <a:t> za </a:t>
            </a:r>
            <a:r>
              <a:rPr dirty="0" err="1"/>
              <a:t>njih</a:t>
            </a:r>
            <a:r>
              <a:rPr dirty="0"/>
              <a:t>.</a:t>
            </a:r>
            <a:endParaRPr kumimoji="0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MS PGothic" panose="020B0600070205080204" pitchFamily="34" charset="-128"/>
              </a:defRPr>
            </a:pPr>
            <a:r>
              <a:rPr dirty="0" err="1"/>
              <a:t>Konzorcij</a:t>
            </a:r>
            <a:r>
              <a:rPr dirty="0"/>
              <a:t> LIFE LOOP u </a:t>
            </a:r>
            <a:r>
              <a:rPr dirty="0" err="1"/>
              <a:t>cjelini</a:t>
            </a:r>
            <a:r>
              <a:rPr dirty="0"/>
              <a:t> </a:t>
            </a:r>
            <a:r>
              <a:rPr dirty="0" err="1"/>
              <a:t>niti</a:t>
            </a:r>
            <a:r>
              <a:rPr dirty="0"/>
              <a:t> </a:t>
            </a:r>
            <a:r>
              <a:rPr dirty="0" err="1"/>
              <a:t>bilo</a:t>
            </a:r>
            <a:r>
              <a:rPr dirty="0"/>
              <a:t> </a:t>
            </a:r>
            <a:r>
              <a:rPr dirty="0" err="1"/>
              <a:t>koja</a:t>
            </a:r>
            <a:r>
              <a:rPr dirty="0"/>
              <a:t> </a:t>
            </a:r>
            <a:r>
              <a:rPr dirty="0" err="1"/>
              <a:t>pojedinačna</a:t>
            </a:r>
            <a:r>
              <a:rPr dirty="0"/>
              <a:t> </a:t>
            </a:r>
            <a:r>
              <a:rPr dirty="0" err="1"/>
              <a:t>strana</a:t>
            </a:r>
            <a:r>
              <a:rPr dirty="0"/>
              <a:t> ne </a:t>
            </a:r>
            <a:r>
              <a:rPr dirty="0" err="1"/>
              <a:t>pruža</a:t>
            </a:r>
            <a:r>
              <a:rPr lang="hr-HR" dirty="0"/>
              <a:t>ju</a:t>
            </a:r>
            <a:r>
              <a:rPr dirty="0"/>
              <a:t> </a:t>
            </a:r>
            <a:r>
              <a:rPr dirty="0" err="1"/>
              <a:t>nikakvo</a:t>
            </a:r>
            <a:r>
              <a:rPr dirty="0"/>
              <a:t> </a:t>
            </a:r>
            <a:r>
              <a:rPr dirty="0" err="1"/>
              <a:t>jamstvo</a:t>
            </a:r>
            <a:r>
              <a:rPr dirty="0"/>
              <a:t> da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informacije</a:t>
            </a:r>
            <a:r>
              <a:rPr dirty="0"/>
              <a:t> </a:t>
            </a:r>
            <a:r>
              <a:rPr dirty="0" err="1"/>
              <a:t>predstavljene</a:t>
            </a:r>
            <a:r>
              <a:rPr dirty="0"/>
              <a:t> u </a:t>
            </a:r>
            <a:r>
              <a:rPr dirty="0" err="1"/>
              <a:t>ovom</a:t>
            </a:r>
            <a:r>
              <a:rPr dirty="0"/>
              <a:t> </a:t>
            </a:r>
            <a:r>
              <a:rPr dirty="0" err="1"/>
              <a:t>dokumentu</a:t>
            </a:r>
            <a:r>
              <a:rPr dirty="0"/>
              <a:t> </a:t>
            </a:r>
            <a:r>
              <a:rPr dirty="0" err="1"/>
              <a:t>prikladne</a:t>
            </a:r>
            <a:r>
              <a:rPr dirty="0"/>
              <a:t> za </a:t>
            </a:r>
            <a:r>
              <a:rPr dirty="0" err="1"/>
              <a:t>neposrednu</a:t>
            </a:r>
            <a:r>
              <a:rPr dirty="0"/>
              <a:t> </a:t>
            </a:r>
            <a:r>
              <a:rPr dirty="0" err="1"/>
              <a:t>uporabu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neće</a:t>
            </a:r>
            <a:r>
              <a:rPr dirty="0"/>
              <a:t> </a:t>
            </a:r>
            <a:r>
              <a:rPr dirty="0" err="1"/>
              <a:t>prihvatiti</a:t>
            </a:r>
            <a:r>
              <a:rPr dirty="0"/>
              <a:t> </a:t>
            </a:r>
            <a:r>
              <a:rPr dirty="0" err="1"/>
              <a:t>nikakvu</a:t>
            </a:r>
            <a:r>
              <a:rPr dirty="0"/>
              <a:t> </a:t>
            </a:r>
            <a:r>
              <a:rPr dirty="0" err="1"/>
              <a:t>odgovornost</a:t>
            </a:r>
            <a:r>
              <a:rPr dirty="0"/>
              <a:t> za </a:t>
            </a:r>
            <a:r>
              <a:rPr dirty="0" err="1"/>
              <a:t>bilo</a:t>
            </a:r>
            <a:r>
              <a:rPr dirty="0"/>
              <a:t> </a:t>
            </a:r>
            <a:r>
              <a:rPr dirty="0" err="1"/>
              <a:t>kakav</a:t>
            </a:r>
            <a:r>
              <a:rPr dirty="0"/>
              <a:t> </a:t>
            </a:r>
            <a:r>
              <a:rPr dirty="0" err="1"/>
              <a:t>gubitak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štetu</a:t>
            </a:r>
            <a:r>
              <a:rPr dirty="0"/>
              <a:t> </a:t>
            </a:r>
            <a:r>
              <a:rPr dirty="0" err="1"/>
              <a:t>koju</a:t>
            </a:r>
            <a:r>
              <a:rPr dirty="0"/>
              <a:t> </a:t>
            </a:r>
            <a:r>
              <a:rPr dirty="0" err="1"/>
              <a:t>pretrpe</a:t>
            </a:r>
            <a:r>
              <a:rPr dirty="0"/>
              <a:t> </a:t>
            </a:r>
            <a:r>
              <a:rPr dirty="0" err="1"/>
              <a:t>bilo</a:t>
            </a:r>
            <a:r>
              <a:rPr dirty="0"/>
              <a:t> </a:t>
            </a:r>
            <a:r>
              <a:rPr dirty="0" err="1"/>
              <a:t>koja</a:t>
            </a:r>
            <a:r>
              <a:rPr dirty="0"/>
              <a:t> </a:t>
            </a:r>
            <a:r>
              <a:rPr dirty="0" err="1"/>
              <a:t>osoba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/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subjekt</a:t>
            </a:r>
            <a:r>
              <a:rPr dirty="0"/>
              <a:t> koji </a:t>
            </a:r>
            <a:r>
              <a:rPr dirty="0" err="1"/>
              <a:t>koristi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informacije</a:t>
            </a:r>
            <a:r>
              <a:rPr dirty="0"/>
              <a:t>.</a:t>
            </a:r>
            <a:endParaRPr kumimoji="0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359A82-FF9A-4104-8168-39A16D033A55}"/>
              </a:ext>
            </a:extLst>
          </p:cNvPr>
          <p:cNvSpPr/>
          <p:nvPr/>
        </p:nvSpPr>
        <p:spPr>
          <a:xfrm>
            <a:off x="872335" y="6295739"/>
            <a:ext cx="8610600" cy="486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645"/>
              </a:lnSpc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Projekt</a:t>
            </a:r>
            <a:r>
              <a:rPr dirty="0"/>
              <a:t> je </a:t>
            </a:r>
            <a:r>
              <a:rPr dirty="0" err="1"/>
              <a:t>financiran</a:t>
            </a:r>
            <a:r>
              <a:rPr dirty="0"/>
              <a:t> </a:t>
            </a:r>
            <a:r>
              <a:rPr dirty="0" err="1"/>
              <a:t>sredstvima</a:t>
            </a:r>
            <a:r>
              <a:rPr dirty="0"/>
              <a:t> </a:t>
            </a:r>
            <a:r>
              <a:rPr dirty="0" err="1"/>
              <a:t>programa</a:t>
            </a:r>
            <a:r>
              <a:rPr dirty="0"/>
              <a:t> LIFE </a:t>
            </a:r>
            <a:r>
              <a:rPr dirty="0" err="1"/>
              <a:t>Europske</a:t>
            </a:r>
            <a:r>
              <a:rPr dirty="0"/>
              <a:t> </a:t>
            </a:r>
            <a:r>
              <a:rPr dirty="0" err="1"/>
              <a:t>unije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temelju</a:t>
            </a:r>
            <a:r>
              <a:rPr dirty="0"/>
              <a:t> </a:t>
            </a:r>
            <a:r>
              <a:rPr dirty="0" err="1"/>
              <a:t>ugovora</a:t>
            </a:r>
            <a:r>
              <a:rPr dirty="0"/>
              <a:t> o </a:t>
            </a:r>
            <a:r>
              <a:rPr dirty="0" err="1"/>
              <a:t>dodjeli</a:t>
            </a:r>
            <a:r>
              <a:rPr dirty="0"/>
              <a:t> </a:t>
            </a:r>
            <a:r>
              <a:rPr dirty="0" err="1"/>
              <a:t>bespovratnih</a:t>
            </a:r>
            <a:r>
              <a:rPr dirty="0"/>
              <a:t> </a:t>
            </a:r>
            <a:r>
              <a:rPr dirty="0" err="1"/>
              <a:t>sredstava</a:t>
            </a:r>
            <a:r>
              <a:rPr dirty="0"/>
              <a:t> br. 101077085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marL="38100">
              <a:lnSpc>
                <a:spcPts val="137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8B6CE3-8EFF-47AD-84B1-27DCF98DC045}"/>
              </a:ext>
            </a:extLst>
          </p:cNvPr>
          <p:cNvSpPr/>
          <p:nvPr/>
        </p:nvSpPr>
        <p:spPr>
          <a:xfrm>
            <a:off x="380999" y="990600"/>
            <a:ext cx="11501623" cy="510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Uvodne</a:t>
            </a:r>
            <a:r>
              <a:rPr dirty="0"/>
              <a:t> </a:t>
            </a:r>
            <a:r>
              <a:rPr lang="hr-HR" dirty="0"/>
              <a:t>N</a:t>
            </a:r>
            <a:r>
              <a:rPr dirty="0" err="1"/>
              <a:t>apomene</a:t>
            </a:r>
            <a:endParaRPr dirty="0"/>
          </a:p>
          <a:p>
            <a:pPr algn="just"/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U </a:t>
            </a:r>
            <a:r>
              <a:rPr dirty="0" err="1"/>
              <a:t>Europi</a:t>
            </a:r>
            <a:r>
              <a:rPr dirty="0"/>
              <a:t>, </a:t>
            </a:r>
            <a:r>
              <a:rPr dirty="0" err="1"/>
              <a:t>ali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u </a:t>
            </a:r>
            <a:r>
              <a:rPr dirty="0" err="1"/>
              <a:t>cijelom</a:t>
            </a:r>
            <a:r>
              <a:rPr dirty="0"/>
              <a:t> </a:t>
            </a:r>
            <a:r>
              <a:rPr dirty="0" err="1"/>
              <a:t>svijetu</a:t>
            </a:r>
            <a:r>
              <a:rPr dirty="0"/>
              <a:t>, </a:t>
            </a:r>
            <a:r>
              <a:rPr dirty="0" err="1"/>
              <a:t>energetski</a:t>
            </a:r>
            <a:r>
              <a:rPr lang="hr-HR" dirty="0"/>
              <a:t>m</a:t>
            </a:r>
            <a:r>
              <a:rPr dirty="0"/>
              <a:t> </a:t>
            </a:r>
            <a:r>
              <a:rPr dirty="0" err="1"/>
              <a:t>projekti</a:t>
            </a:r>
            <a:r>
              <a:rPr lang="hr-HR" dirty="0"/>
              <a:t>ma</a:t>
            </a:r>
            <a:r>
              <a:rPr dirty="0"/>
              <a:t> </a:t>
            </a:r>
            <a:r>
              <a:rPr dirty="0" err="1"/>
              <a:t>zajednic</a:t>
            </a:r>
            <a:r>
              <a:rPr lang="hr-HR" dirty="0"/>
              <a:t>a</a:t>
            </a:r>
            <a:r>
              <a:rPr dirty="0"/>
              <a:t> </a:t>
            </a:r>
            <a:r>
              <a:rPr lang="hr-HR" dirty="0"/>
              <a:t>raste važnost te su</a:t>
            </a:r>
            <a:r>
              <a:rPr dirty="0"/>
              <a:t> </a:t>
            </a:r>
            <a:r>
              <a:rPr dirty="0" err="1"/>
              <a:t>prepozna</a:t>
            </a:r>
            <a:r>
              <a:rPr lang="hr-HR" dirty="0"/>
              <a:t>te </a:t>
            </a:r>
            <a:r>
              <a:rPr dirty="0" err="1"/>
              <a:t>kao</a:t>
            </a:r>
            <a:r>
              <a:rPr dirty="0"/>
              <a:t> </a:t>
            </a:r>
            <a:r>
              <a:rPr dirty="0" err="1"/>
              <a:t>praktično</a:t>
            </a:r>
            <a:r>
              <a:rPr dirty="0"/>
              <a:t> </a:t>
            </a:r>
            <a:r>
              <a:rPr dirty="0" err="1"/>
              <a:t>rješenje</a:t>
            </a:r>
            <a:r>
              <a:rPr dirty="0"/>
              <a:t> za </a:t>
            </a:r>
            <a:r>
              <a:rPr dirty="0" err="1"/>
              <a:t>postizanje</a:t>
            </a:r>
            <a:r>
              <a:rPr dirty="0"/>
              <a:t> </a:t>
            </a:r>
            <a:r>
              <a:rPr dirty="0" err="1"/>
              <a:t>demokratske</a:t>
            </a:r>
            <a:r>
              <a:rPr dirty="0"/>
              <a:t>, </a:t>
            </a:r>
            <a:r>
              <a:rPr dirty="0" err="1"/>
              <a:t>uključive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održive</a:t>
            </a:r>
            <a:r>
              <a:rPr dirty="0"/>
              <a:t> </a:t>
            </a:r>
            <a:r>
              <a:rPr dirty="0" err="1"/>
              <a:t>energetske</a:t>
            </a:r>
            <a:r>
              <a:rPr dirty="0"/>
              <a:t> </a:t>
            </a:r>
            <a:r>
              <a:rPr dirty="0" err="1"/>
              <a:t>tranzicije</a:t>
            </a:r>
            <a:r>
              <a:rPr dirty="0"/>
              <a:t>, u </a:t>
            </a:r>
            <a:r>
              <a:rPr dirty="0" err="1"/>
              <a:t>čijem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središtu</a:t>
            </a:r>
            <a:r>
              <a:rPr dirty="0"/>
              <a:t> </a:t>
            </a:r>
            <a:r>
              <a:rPr dirty="0" err="1"/>
              <a:t>građani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lokaln</a:t>
            </a:r>
            <a:r>
              <a:rPr lang="hr-HR" dirty="0"/>
              <a:t>a</a:t>
            </a:r>
            <a:r>
              <a:rPr dirty="0"/>
              <a:t> </a:t>
            </a:r>
            <a:r>
              <a:rPr dirty="0" err="1"/>
              <a:t>zajednic</a:t>
            </a:r>
            <a:r>
              <a:rPr lang="hr-HR" dirty="0"/>
              <a:t>a</a:t>
            </a:r>
            <a:r>
              <a:rPr dirty="0"/>
              <a:t>. </a:t>
            </a:r>
            <a:r>
              <a:rPr dirty="0" err="1"/>
              <a:t>Energetske</a:t>
            </a:r>
            <a:r>
              <a:rPr dirty="0"/>
              <a:t> </a:t>
            </a:r>
            <a:r>
              <a:rPr dirty="0" err="1"/>
              <a:t>zajednice</a:t>
            </a:r>
            <a:r>
              <a:rPr dirty="0"/>
              <a:t> </a:t>
            </a:r>
            <a:r>
              <a:rPr dirty="0" err="1"/>
              <a:t>doprinose</a:t>
            </a:r>
            <a:r>
              <a:rPr dirty="0"/>
              <a:t> </a:t>
            </a:r>
            <a:r>
              <a:rPr dirty="0" err="1"/>
              <a:t>ulaganj</a:t>
            </a:r>
            <a:r>
              <a:rPr lang="hr-HR" dirty="0"/>
              <a:t>u</a:t>
            </a:r>
            <a:r>
              <a:rPr dirty="0"/>
              <a:t> u </a:t>
            </a:r>
            <a:r>
              <a:rPr dirty="0" err="1"/>
              <a:t>lokalne</a:t>
            </a:r>
            <a:r>
              <a:rPr dirty="0"/>
              <a:t> </a:t>
            </a:r>
            <a:r>
              <a:rPr dirty="0" err="1"/>
              <a:t>projekte</a:t>
            </a:r>
            <a:r>
              <a:rPr dirty="0"/>
              <a:t> u </a:t>
            </a:r>
            <a:r>
              <a:rPr dirty="0" err="1"/>
              <a:t>području</a:t>
            </a:r>
            <a:r>
              <a:rPr dirty="0"/>
              <a:t> </a:t>
            </a:r>
            <a:r>
              <a:rPr dirty="0" err="1"/>
              <a:t>obnovljive</a:t>
            </a:r>
            <a:r>
              <a:rPr dirty="0"/>
              <a:t> </a:t>
            </a:r>
            <a:r>
              <a:rPr dirty="0" err="1"/>
              <a:t>energije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istodobno</a:t>
            </a:r>
            <a:r>
              <a:rPr dirty="0"/>
              <a:t> </a:t>
            </a:r>
            <a:r>
              <a:rPr dirty="0" err="1"/>
              <a:t>osiguravaju</a:t>
            </a:r>
            <a:r>
              <a:rPr dirty="0"/>
              <a:t> </a:t>
            </a:r>
            <a:r>
              <a:rPr dirty="0" err="1"/>
              <a:t>društven</a:t>
            </a:r>
            <a:r>
              <a:rPr lang="hr-HR" dirty="0"/>
              <a:t>u</a:t>
            </a:r>
            <a:r>
              <a:rPr dirty="0"/>
              <a:t> </a:t>
            </a:r>
            <a:r>
              <a:rPr dirty="0" err="1"/>
              <a:t>prihvać</a:t>
            </a:r>
            <a:r>
              <a:rPr lang="hr-HR" dirty="0" err="1"/>
              <a:t>enost</a:t>
            </a:r>
            <a:r>
              <a:rPr dirty="0"/>
              <a:t> </a:t>
            </a:r>
            <a:r>
              <a:rPr lang="hr-HR" dirty="0"/>
              <a:t>obnovljivih </a:t>
            </a:r>
            <a:r>
              <a:rPr dirty="0" err="1"/>
              <a:t>projekata</a:t>
            </a:r>
            <a:r>
              <a:rPr dirty="0"/>
              <a:t>. </a:t>
            </a:r>
            <a:r>
              <a:rPr dirty="0" err="1"/>
              <a:t>Nadalje</a:t>
            </a:r>
            <a:r>
              <a:rPr dirty="0"/>
              <a:t>, </a:t>
            </a:r>
            <a:r>
              <a:rPr lang="hr-HR" dirty="0"/>
              <a:t>građanske inicijative </a:t>
            </a:r>
            <a:r>
              <a:rPr dirty="0" err="1"/>
              <a:t>i</a:t>
            </a:r>
            <a:r>
              <a:rPr dirty="0"/>
              <a:t> </a:t>
            </a:r>
            <a:r>
              <a:rPr lang="hr-HR" dirty="0"/>
              <a:t>e</a:t>
            </a:r>
            <a:r>
              <a:rPr dirty="0" err="1"/>
              <a:t>nergetske</a:t>
            </a:r>
            <a:r>
              <a:rPr dirty="0"/>
              <a:t> </a:t>
            </a:r>
            <a:r>
              <a:rPr dirty="0" err="1"/>
              <a:t>zajednice</a:t>
            </a:r>
            <a:r>
              <a:rPr dirty="0"/>
              <a:t> </a:t>
            </a:r>
            <a:r>
              <a:rPr dirty="0" err="1"/>
              <a:t>provode</a:t>
            </a:r>
            <a:r>
              <a:rPr dirty="0"/>
              <a:t> </a:t>
            </a:r>
            <a:r>
              <a:rPr dirty="0" err="1"/>
              <a:t>projekte</a:t>
            </a:r>
            <a:r>
              <a:rPr dirty="0"/>
              <a:t> </a:t>
            </a:r>
            <a:r>
              <a:rPr lang="hr-HR" dirty="0"/>
              <a:t>pazeći na</a:t>
            </a:r>
            <a:r>
              <a:rPr dirty="0"/>
              <a:t> </a:t>
            </a:r>
            <a:r>
              <a:rPr dirty="0" err="1"/>
              <a:t>ravnotež</a:t>
            </a:r>
            <a:r>
              <a:rPr lang="hr-HR" dirty="0"/>
              <a:t>u</a:t>
            </a:r>
            <a:r>
              <a:rPr dirty="0"/>
              <a:t> </a:t>
            </a:r>
            <a:r>
              <a:rPr dirty="0" err="1"/>
              <a:t>između</a:t>
            </a:r>
            <a:r>
              <a:rPr lang="hr-HR" dirty="0"/>
              <a:t> razvoja</a:t>
            </a:r>
            <a:r>
              <a:rPr dirty="0"/>
              <a:t> </a:t>
            </a:r>
            <a:r>
              <a:rPr dirty="0" err="1"/>
              <a:t>obnovljive</a:t>
            </a:r>
            <a:r>
              <a:rPr dirty="0"/>
              <a:t> </a:t>
            </a:r>
            <a:r>
              <a:rPr dirty="0" err="1"/>
              <a:t>energije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zaštite</a:t>
            </a:r>
            <a:r>
              <a:rPr dirty="0"/>
              <a:t> </a:t>
            </a:r>
            <a:r>
              <a:rPr dirty="0" err="1"/>
              <a:t>okoliša</a:t>
            </a:r>
            <a:r>
              <a:rPr dirty="0"/>
              <a:t>. </a:t>
            </a:r>
          </a:p>
          <a:p>
            <a:pPr algn="just"/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hr-HR" dirty="0">
                <a:solidFill>
                  <a:schemeClr val="tx2"/>
                </a:solidFill>
              </a:rPr>
              <a:t>Takav pristup </a:t>
            </a:r>
            <a:r>
              <a:rPr dirty="0" err="1">
                <a:solidFill>
                  <a:schemeClr val="tx2"/>
                </a:solidFill>
              </a:rPr>
              <a:t>zahtijeva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lokalno vodstvo građana, </a:t>
            </a:r>
            <a:r>
              <a:rPr dirty="0">
                <a:solidFill>
                  <a:schemeClr val="tx2"/>
                </a:solidFill>
              </a:rPr>
              <a:t>mal</a:t>
            </a:r>
            <a:r>
              <a:rPr lang="hr-HR" dirty="0">
                <a:solidFill>
                  <a:schemeClr val="tx2"/>
                </a:solidFill>
              </a:rPr>
              <a:t>ih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srednj</a:t>
            </a:r>
            <a:r>
              <a:rPr lang="hr-HR" dirty="0">
                <a:solidFill>
                  <a:schemeClr val="tx2"/>
                </a:solidFill>
              </a:rPr>
              <a:t>ih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poduzeća</a:t>
            </a:r>
            <a:r>
              <a:rPr dirty="0">
                <a:solidFill>
                  <a:schemeClr val="tx2"/>
                </a:solidFill>
              </a:rPr>
              <a:t>, </a:t>
            </a:r>
            <a:r>
              <a:rPr dirty="0" err="1">
                <a:solidFill>
                  <a:schemeClr val="tx2"/>
                </a:solidFill>
              </a:rPr>
              <a:t>uz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aktivnu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potporu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/</a:t>
            </a:r>
            <a:r>
              <a:rPr dirty="0" err="1">
                <a:solidFill>
                  <a:schemeClr val="tx2"/>
                </a:solidFill>
              </a:rPr>
              <a:t>ili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sudjelovanje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jedinica lokalne samouprave </a:t>
            </a:r>
            <a:r>
              <a:rPr dirty="0" err="1">
                <a:solidFill>
                  <a:schemeClr val="tx2"/>
                </a:solidFill>
              </a:rPr>
              <a:t>kako</a:t>
            </a:r>
            <a:r>
              <a:rPr dirty="0">
                <a:solidFill>
                  <a:schemeClr val="tx2"/>
                </a:solidFill>
              </a:rPr>
              <a:t> bi s</a:t>
            </a:r>
            <a:r>
              <a:rPr lang="hr-HR" dirty="0">
                <a:solidFill>
                  <a:schemeClr val="tx2"/>
                </a:solidFill>
              </a:rPr>
              <a:t>e </a:t>
            </a:r>
            <a:r>
              <a:rPr dirty="0" err="1">
                <a:solidFill>
                  <a:schemeClr val="tx2"/>
                </a:solidFill>
              </a:rPr>
              <a:t>iskoristil</a:t>
            </a:r>
            <a:r>
              <a:rPr lang="hr-HR" dirty="0">
                <a:solidFill>
                  <a:schemeClr val="tx2"/>
                </a:solidFill>
              </a:rPr>
              <a:t>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čist</a:t>
            </a:r>
            <a:r>
              <a:rPr lang="hr-HR" dirty="0">
                <a:solidFill>
                  <a:schemeClr val="tx2"/>
                </a:solidFill>
              </a:rPr>
              <a:t>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energij</a:t>
            </a:r>
            <a:r>
              <a:rPr lang="hr-HR" dirty="0">
                <a:solidFill>
                  <a:schemeClr val="tx2"/>
                </a:solidFill>
              </a:rPr>
              <a:t>a</a:t>
            </a:r>
            <a:r>
              <a:rPr dirty="0">
                <a:solidFill>
                  <a:schemeClr val="tx2"/>
                </a:solidFill>
              </a:rPr>
              <a:t> za </a:t>
            </a:r>
            <a:r>
              <a:rPr dirty="0" err="1">
                <a:solidFill>
                  <a:schemeClr val="tx2"/>
                </a:solidFill>
              </a:rPr>
              <a:t>lokalno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gospodarstvo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društvo</a:t>
            </a:r>
            <a:r>
              <a:rPr dirty="0">
                <a:solidFill>
                  <a:schemeClr val="tx2"/>
                </a:solidFill>
              </a:rPr>
              <a:t>. </a:t>
            </a:r>
            <a:r>
              <a:rPr lang="hr-HR" dirty="0">
                <a:solidFill>
                  <a:schemeClr val="tx2"/>
                </a:solidFill>
              </a:rPr>
              <a:t>Partnerstvom s </a:t>
            </a:r>
            <a:r>
              <a:rPr lang="hr-HR" b="1" dirty="0">
                <a:solidFill>
                  <a:srgbClr val="FFC000"/>
                </a:solidFill>
              </a:rPr>
              <a:t>jedinicama lokalne samouprave</a:t>
            </a:r>
            <a:r>
              <a:rPr b="1" dirty="0">
                <a:solidFill>
                  <a:srgbClr val="FFC000"/>
                </a:solidFill>
              </a:rPr>
              <a:t> </a:t>
            </a:r>
            <a:r>
              <a:rPr b="1" dirty="0" err="1">
                <a:solidFill>
                  <a:srgbClr val="FFC000"/>
                </a:solidFill>
              </a:rPr>
              <a:t>i</a:t>
            </a:r>
            <a:r>
              <a:rPr b="1" dirty="0">
                <a:solidFill>
                  <a:srgbClr val="FFC000"/>
                </a:solidFill>
              </a:rPr>
              <a:t> </a:t>
            </a:r>
            <a:r>
              <a:rPr b="1" dirty="0" err="1">
                <a:solidFill>
                  <a:srgbClr val="FFC000"/>
                </a:solidFill>
              </a:rPr>
              <a:t>energetsk</a:t>
            </a:r>
            <a:r>
              <a:rPr lang="hr-HR" b="1" dirty="0">
                <a:solidFill>
                  <a:srgbClr val="FFC000"/>
                </a:solidFill>
              </a:rPr>
              <a:t>ih</a:t>
            </a:r>
            <a:r>
              <a:rPr b="1" dirty="0">
                <a:solidFill>
                  <a:srgbClr val="FFC000"/>
                </a:solidFill>
              </a:rPr>
              <a:t> </a:t>
            </a:r>
            <a:r>
              <a:rPr b="1" dirty="0" err="1">
                <a:solidFill>
                  <a:srgbClr val="FFC000"/>
                </a:solidFill>
              </a:rPr>
              <a:t>zajednic</a:t>
            </a:r>
            <a:r>
              <a:rPr lang="hr-HR" b="1" dirty="0">
                <a:solidFill>
                  <a:srgbClr val="FFC000"/>
                </a:solidFill>
              </a:rPr>
              <a:t>a</a:t>
            </a:r>
            <a:r>
              <a:rPr b="1" dirty="0">
                <a:solidFill>
                  <a:srgbClr val="FFC000"/>
                </a:solidFill>
              </a:rPr>
              <a:t> </a:t>
            </a:r>
            <a:r>
              <a:rPr lang="hr-HR" b="1" dirty="0">
                <a:solidFill>
                  <a:srgbClr val="FFC000"/>
                </a:solidFill>
              </a:rPr>
              <a:t>stvaraju se</a:t>
            </a:r>
            <a:r>
              <a:rPr sz="1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chemeClr val="tx2"/>
                </a:solidFill>
              </a:rPr>
              <a:t>vrijedni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raznoliki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resurs</a:t>
            </a:r>
            <a:r>
              <a:rPr lang="hr-HR" dirty="0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, </a:t>
            </a:r>
            <a:r>
              <a:rPr dirty="0" err="1">
                <a:solidFill>
                  <a:schemeClr val="tx2"/>
                </a:solidFill>
              </a:rPr>
              <a:t>lokaln</a:t>
            </a:r>
            <a:r>
              <a:rPr lang="hr-HR" dirty="0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kapital</a:t>
            </a:r>
            <a:r>
              <a:rPr dirty="0">
                <a:solidFill>
                  <a:schemeClr val="tx2"/>
                </a:solidFill>
              </a:rPr>
              <a:t>, </a:t>
            </a:r>
            <a:r>
              <a:rPr lang="hr-HR" dirty="0">
                <a:solidFill>
                  <a:schemeClr val="tx2"/>
                </a:solidFill>
              </a:rPr>
              <a:t>pristup </a:t>
            </a:r>
            <a:r>
              <a:rPr dirty="0" err="1">
                <a:solidFill>
                  <a:schemeClr val="tx2"/>
                </a:solidFill>
              </a:rPr>
              <a:t>specijaliziran</a:t>
            </a:r>
            <a:r>
              <a:rPr lang="hr-HR" dirty="0">
                <a:solidFill>
                  <a:schemeClr val="tx2"/>
                </a:solidFill>
              </a:rPr>
              <a:t>im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mre</a:t>
            </a:r>
            <a:r>
              <a:rPr lang="en-US" dirty="0" err="1">
                <a:solidFill>
                  <a:schemeClr val="tx2"/>
                </a:solidFill>
              </a:rPr>
              <a:t>ž</a:t>
            </a:r>
            <a:r>
              <a:rPr lang="hr-HR" dirty="0">
                <a:solidFill>
                  <a:schemeClr val="tx2"/>
                </a:solidFill>
              </a:rPr>
              <a:t>ama, </a:t>
            </a:r>
            <a:r>
              <a:rPr dirty="0" err="1">
                <a:solidFill>
                  <a:schemeClr val="tx2"/>
                </a:solidFill>
              </a:rPr>
              <a:t>kapacitet</a:t>
            </a:r>
            <a:r>
              <a:rPr lang="hr-HR" dirty="0">
                <a:solidFill>
                  <a:schemeClr val="tx2"/>
                </a:solidFill>
              </a:rPr>
              <a:t>u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vještin</a:t>
            </a:r>
            <a:r>
              <a:rPr lang="hr-HR" dirty="0">
                <a:solidFill>
                  <a:schemeClr val="tx2"/>
                </a:solidFill>
              </a:rPr>
              <a:t>ama u lokalnoj zajednici</a:t>
            </a:r>
            <a:r>
              <a:rPr dirty="0">
                <a:solidFill>
                  <a:schemeClr val="tx2"/>
                </a:solidFill>
              </a:rPr>
              <a:t>. </a:t>
            </a:r>
            <a:r>
              <a:rPr lang="hr-HR" dirty="0">
                <a:solidFill>
                  <a:schemeClr val="tx2"/>
                </a:solidFill>
              </a:rPr>
              <a:t>Jedinice lokalne samouprave nose važnu ulogu u mobilizaciji građana, poticanju energetskih zajednica javnim sredstvima, spajanju lokalnih partnera i mreža te one razvijaju potporne politike i lokalne strategije za obnovljivu i građansku energiju. </a:t>
            </a:r>
          </a:p>
          <a:p>
            <a:pPr algn="just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r-HR" dirty="0">
              <a:solidFill>
                <a:schemeClr val="tx2"/>
              </a:solidFill>
            </a:endParaRPr>
          </a:p>
          <a:p>
            <a:pPr algn="just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r-HR" dirty="0">
              <a:solidFill>
                <a:schemeClr val="tx2"/>
              </a:solidFill>
            </a:endParaRPr>
          </a:p>
          <a:p>
            <a:pPr algn="just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hr-HR" dirty="0">
                <a:solidFill>
                  <a:schemeClr val="tx2"/>
                </a:solidFill>
              </a:rPr>
              <a:t>Jedinice lokalne samouprave </a:t>
            </a:r>
            <a:r>
              <a:rPr dirty="0" err="1">
                <a:solidFill>
                  <a:schemeClr val="tx2"/>
                </a:solidFill>
              </a:rPr>
              <a:t>obvez</a:t>
            </a:r>
            <a:r>
              <a:rPr lang="hr-HR" dirty="0">
                <a:solidFill>
                  <a:schemeClr val="tx2"/>
                </a:solidFill>
              </a:rPr>
              <a:t>uju se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na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energetske</a:t>
            </a:r>
            <a:r>
              <a:rPr dirty="0">
                <a:solidFill>
                  <a:schemeClr val="tx2"/>
                </a:solidFill>
              </a:rPr>
              <a:t>, </a:t>
            </a:r>
            <a:r>
              <a:rPr dirty="0" err="1">
                <a:solidFill>
                  <a:schemeClr val="tx2"/>
                </a:solidFill>
              </a:rPr>
              <a:t>klimatske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okolišne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ciljeve</a:t>
            </a:r>
            <a:r>
              <a:rPr lang="hr-HR" dirty="0">
                <a:solidFill>
                  <a:schemeClr val="tx2"/>
                </a:solidFill>
              </a:rPr>
              <a:t> koje je teško postiži</a:t>
            </a:r>
            <a:r>
              <a:rPr dirty="0">
                <a:solidFill>
                  <a:schemeClr val="tx2"/>
                </a:solidFill>
              </a:rPr>
              <a:t>, </a:t>
            </a:r>
            <a:r>
              <a:rPr dirty="0" err="1">
                <a:solidFill>
                  <a:schemeClr val="tx2"/>
                </a:solidFill>
              </a:rPr>
              <a:t>poseb</a:t>
            </a:r>
            <a:r>
              <a:rPr lang="hr-HR" dirty="0" err="1">
                <a:solidFill>
                  <a:schemeClr val="tx2"/>
                </a:solidFill>
              </a:rPr>
              <a:t>ice</a:t>
            </a:r>
            <a:r>
              <a:rPr dirty="0">
                <a:solidFill>
                  <a:schemeClr val="tx2"/>
                </a:solidFill>
              </a:rPr>
              <a:t> bez </a:t>
            </a:r>
            <a:r>
              <a:rPr dirty="0" err="1">
                <a:solidFill>
                  <a:schemeClr val="tx2"/>
                </a:solidFill>
              </a:rPr>
              <a:t>potpore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uključenosti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lokalnih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građana</a:t>
            </a:r>
            <a:r>
              <a:rPr dirty="0">
                <a:solidFill>
                  <a:schemeClr val="tx2"/>
                </a:solidFill>
              </a:rPr>
              <a:t>. </a:t>
            </a:r>
            <a:r>
              <a:rPr lang="hr-HR" dirty="0">
                <a:solidFill>
                  <a:schemeClr val="tx2"/>
                </a:solidFill>
              </a:rPr>
              <a:t>Postizanje održivih ciljeva </a:t>
            </a:r>
            <a:r>
              <a:rPr lang="hr-HR" b="1" dirty="0">
                <a:solidFill>
                  <a:srgbClr val="ED237A"/>
                </a:solidFill>
              </a:rPr>
              <a:t>dodirna</a:t>
            </a:r>
            <a:r>
              <a:rPr lang="hr-HR" sz="1400" b="1" dirty="0">
                <a:solidFill>
                  <a:srgbClr val="ED23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hr-HR" b="1" dirty="0">
                <a:solidFill>
                  <a:srgbClr val="ED237A"/>
                </a:solidFill>
              </a:rPr>
              <a:t>točka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energetskih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zajednica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jedinica lokalne samouprave.</a:t>
            </a:r>
          </a:p>
          <a:p>
            <a:pPr algn="just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>
                <a:solidFill>
                  <a:schemeClr val="tx2"/>
                </a:solidFill>
              </a:rPr>
              <a:t>Unatoč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koristi</a:t>
            </a:r>
            <a:r>
              <a:rPr lang="hr-HR" dirty="0">
                <a:solidFill>
                  <a:schemeClr val="tx2"/>
                </a:solidFill>
              </a:rPr>
              <a:t> koju donosi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partnerstvo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između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energetskih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zajednica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JLS-ova ono nosi i </a:t>
            </a:r>
            <a:r>
              <a:rPr dirty="0" err="1">
                <a:solidFill>
                  <a:schemeClr val="tx2"/>
                </a:solidFill>
              </a:rPr>
              <a:t>preprek</a:t>
            </a:r>
            <a:r>
              <a:rPr lang="hr-HR" dirty="0">
                <a:solidFill>
                  <a:schemeClr val="tx2"/>
                </a:solidFill>
              </a:rPr>
              <a:t>e</a:t>
            </a:r>
            <a:r>
              <a:rPr dirty="0">
                <a:solidFill>
                  <a:schemeClr val="tx2"/>
                </a:solidFill>
              </a:rPr>
              <a:t>. </a:t>
            </a:r>
            <a:r>
              <a:rPr lang="hr-HR" sz="1400" b="1" dirty="0">
                <a:solidFill>
                  <a:srgbClr val="2AE6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p</a:t>
            </a:r>
            <a:r>
              <a:rPr sz="1400" b="1" dirty="0" err="1">
                <a:solidFill>
                  <a:srgbClr val="2AE6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repoznavanj</a:t>
            </a:r>
            <a:r>
              <a:rPr lang="hr-HR" sz="1400" b="1" dirty="0">
                <a:solidFill>
                  <a:srgbClr val="2AE6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dirty="0">
                <a:solidFill>
                  <a:srgbClr val="2AE6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solidFill>
                  <a:srgbClr val="2AE6C7"/>
                </a:solidFill>
              </a:rPr>
              <a:t>i</a:t>
            </a:r>
            <a:r>
              <a:rPr b="1" dirty="0">
                <a:solidFill>
                  <a:srgbClr val="2AE6C7"/>
                </a:solidFill>
              </a:rPr>
              <a:t> </a:t>
            </a:r>
            <a:r>
              <a:rPr b="1" dirty="0" err="1">
                <a:solidFill>
                  <a:srgbClr val="2AE6C7"/>
                </a:solidFill>
              </a:rPr>
              <a:t>analiz</a:t>
            </a:r>
            <a:r>
              <a:rPr lang="hr-HR" b="1" dirty="0">
                <a:solidFill>
                  <a:srgbClr val="2AE6C7"/>
                </a:solidFill>
              </a:rPr>
              <a:t>e</a:t>
            </a:r>
            <a:r>
              <a:rPr b="1" dirty="0">
                <a:solidFill>
                  <a:srgbClr val="2AE6C7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prepreka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prilika</a:t>
            </a:r>
            <a:r>
              <a:rPr dirty="0">
                <a:solidFill>
                  <a:schemeClr val="tx2"/>
                </a:solidFill>
              </a:rPr>
              <a:t> pom</a:t>
            </a:r>
            <a:r>
              <a:rPr lang="hr-HR" dirty="0" err="1">
                <a:solidFill>
                  <a:schemeClr val="tx2"/>
                </a:solidFill>
              </a:rPr>
              <a:t>aže</a:t>
            </a:r>
            <a:r>
              <a:rPr lang="hr-HR" dirty="0">
                <a:solidFill>
                  <a:schemeClr val="tx2"/>
                </a:solidFill>
              </a:rPr>
              <a:t> u </a:t>
            </a:r>
            <a:r>
              <a:rPr dirty="0" err="1">
                <a:solidFill>
                  <a:schemeClr val="tx2"/>
                </a:solidFill>
              </a:rPr>
              <a:t>prevladavan</a:t>
            </a:r>
            <a:r>
              <a:rPr lang="hr-HR" dirty="0">
                <a:solidFill>
                  <a:schemeClr val="tx2"/>
                </a:solidFill>
              </a:rPr>
              <a:t>ju </a:t>
            </a:r>
            <a:r>
              <a:rPr dirty="0" err="1">
                <a:solidFill>
                  <a:schemeClr val="tx2"/>
                </a:solidFill>
              </a:rPr>
              <a:t>utvrđenih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prepreka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korištenju </a:t>
            </a:r>
            <a:r>
              <a:rPr dirty="0" err="1">
                <a:solidFill>
                  <a:schemeClr val="tx2"/>
                </a:solidFill>
              </a:rPr>
              <a:t>mogućnosti</a:t>
            </a:r>
            <a:r>
              <a:rPr lang="hr-HR" dirty="0">
                <a:solidFill>
                  <a:schemeClr val="tx2"/>
                </a:solidFill>
              </a:rPr>
              <a:t> partnerstva.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5E2AE6-F82F-4AE5-908C-6B76C74258FA}"/>
              </a:ext>
            </a:extLst>
          </p:cNvPr>
          <p:cNvSpPr/>
          <p:nvPr/>
        </p:nvSpPr>
        <p:spPr>
          <a:xfrm>
            <a:off x="914400" y="6309431"/>
            <a:ext cx="8153400" cy="281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645"/>
              </a:lnSpc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Projekt je financiran sredstvima programa LIFE Europske unije na temelju ugovora o dodjeli bespovratnih sredstava br. 101077085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marL="38100">
              <a:lnSpc>
                <a:spcPts val="137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BBF935-2561-4E0E-89BD-3D74D9BD7FDC}"/>
              </a:ext>
            </a:extLst>
          </p:cNvPr>
          <p:cNvSpPr/>
          <p:nvPr/>
        </p:nvSpPr>
        <p:spPr>
          <a:xfrm>
            <a:off x="332791" y="938986"/>
            <a:ext cx="11397431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t"/>
          <a:lstStyle/>
          <a:p>
            <a:pPr algn="just"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Model SWOT </a:t>
            </a:r>
            <a:r>
              <a:rPr dirty="0" err="1"/>
              <a:t>analize</a:t>
            </a:r>
            <a:r>
              <a:rPr dirty="0"/>
              <a:t>, </a:t>
            </a:r>
            <a:r>
              <a:rPr dirty="0" err="1"/>
              <a:t>kojim</a:t>
            </a:r>
            <a:r>
              <a:rPr dirty="0"/>
              <a:t> se </a:t>
            </a:r>
            <a:r>
              <a:rPr dirty="0" err="1"/>
              <a:t>ocjenjuju</a:t>
            </a:r>
            <a:r>
              <a:rPr dirty="0"/>
              <a:t> </a:t>
            </a:r>
            <a:r>
              <a:rPr dirty="0" err="1"/>
              <a:t>snage</a:t>
            </a:r>
            <a:r>
              <a:rPr dirty="0"/>
              <a:t>, </a:t>
            </a:r>
            <a:r>
              <a:rPr dirty="0" err="1"/>
              <a:t>slabosti</a:t>
            </a:r>
            <a:r>
              <a:rPr dirty="0"/>
              <a:t>, </a:t>
            </a:r>
            <a:r>
              <a:rPr dirty="0" err="1"/>
              <a:t>mogućnosti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prijetnje</a:t>
            </a:r>
            <a:r>
              <a:rPr dirty="0"/>
              <a:t> (SWOT) </a:t>
            </a:r>
            <a:r>
              <a:rPr dirty="0" err="1"/>
              <a:t>organizacije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projekta</a:t>
            </a:r>
            <a:r>
              <a:rPr dirty="0"/>
              <a:t>, </a:t>
            </a:r>
            <a:r>
              <a:rPr dirty="0" err="1"/>
              <a:t>služi</a:t>
            </a:r>
            <a:r>
              <a:rPr dirty="0"/>
              <a:t> </a:t>
            </a:r>
            <a:r>
              <a:rPr dirty="0" err="1"/>
              <a:t>kao</a:t>
            </a:r>
            <a:r>
              <a:rPr dirty="0"/>
              <a:t> </a:t>
            </a:r>
            <a:r>
              <a:rPr b="1" u="sng" dirty="0" err="1"/>
              <a:t>osnova</a:t>
            </a:r>
            <a:r>
              <a:rPr b="1" dirty="0"/>
              <a:t> </a:t>
            </a:r>
            <a:r>
              <a:rPr dirty="0"/>
              <a:t>za </a:t>
            </a:r>
            <a:r>
              <a:rPr dirty="0" err="1"/>
              <a:t>analizu</a:t>
            </a:r>
            <a:r>
              <a:rPr dirty="0"/>
              <a:t> </a:t>
            </a:r>
            <a:r>
              <a:rPr dirty="0" err="1"/>
              <a:t>mogućnosti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prepreka</a:t>
            </a:r>
            <a:r>
              <a:rPr dirty="0"/>
              <a:t> </a:t>
            </a:r>
            <a:r>
              <a:rPr lang="hr-HR" dirty="0"/>
              <a:t>kod pokretanja </a:t>
            </a:r>
            <a:r>
              <a:rPr dirty="0" err="1"/>
              <a:t>energetskih</a:t>
            </a:r>
            <a:r>
              <a:rPr dirty="0"/>
              <a:t> </a:t>
            </a:r>
            <a:r>
              <a:rPr dirty="0" err="1"/>
              <a:t>projekata</a:t>
            </a:r>
            <a:r>
              <a:rPr dirty="0"/>
              <a:t> </a:t>
            </a:r>
            <a:r>
              <a:rPr dirty="0" err="1"/>
              <a:t>zajednice</a:t>
            </a:r>
            <a:r>
              <a:rPr dirty="0"/>
              <a:t>, s </a:t>
            </a:r>
            <a:r>
              <a:rPr dirty="0" err="1"/>
              <a:t>posebnim</a:t>
            </a:r>
            <a:r>
              <a:rPr dirty="0"/>
              <a:t> </a:t>
            </a:r>
            <a:r>
              <a:rPr dirty="0" err="1"/>
              <a:t>naglaskom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suradnju</a:t>
            </a:r>
            <a:r>
              <a:rPr dirty="0"/>
              <a:t> s </a:t>
            </a:r>
            <a:r>
              <a:rPr lang="hr-HR" dirty="0"/>
              <a:t>jedinicama lokalne samouprave (JLS). </a:t>
            </a:r>
            <a:endParaRPr dirty="0"/>
          </a:p>
          <a:p>
            <a:pPr algn="just"/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87B7C3-DDF0-476F-ADDF-2CD6A2366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68" y="2384242"/>
            <a:ext cx="4657568" cy="31622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97E0AF-AC31-4BF6-8E75-D38E05C49AD9}"/>
              </a:ext>
            </a:extLst>
          </p:cNvPr>
          <p:cNvSpPr/>
          <p:nvPr/>
        </p:nvSpPr>
        <p:spPr>
          <a:xfrm>
            <a:off x="5710423" y="213360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b="1">
                <a:solidFill>
                  <a:srgbClr val="ED23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Kako</a:t>
            </a:r>
            <a:r>
              <a:rPr dirty="0"/>
              <a:t> </a:t>
            </a:r>
            <a:r>
              <a:rPr dirty="0" err="1"/>
              <a:t>koristiti</a:t>
            </a:r>
            <a:r>
              <a:rPr dirty="0"/>
              <a:t> </a:t>
            </a:r>
            <a:r>
              <a:rPr dirty="0" err="1"/>
              <a:t>ovaj</a:t>
            </a:r>
            <a:r>
              <a:rPr dirty="0"/>
              <a:t> </a:t>
            </a:r>
            <a:r>
              <a:rPr dirty="0" err="1"/>
              <a:t>predložak</a:t>
            </a:r>
            <a:endParaRPr dirty="0"/>
          </a:p>
          <a:p>
            <a:pPr algn="just"/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b="1" dirty="0" err="1">
                <a:solidFill>
                  <a:srgbClr val="ED237A"/>
                </a:solidFill>
              </a:rPr>
              <a:t>Napominjemo</a:t>
            </a:r>
            <a:r>
              <a:rPr b="1" dirty="0">
                <a:solidFill>
                  <a:srgbClr val="ED237A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da je </a:t>
            </a:r>
            <a:r>
              <a:rPr dirty="0" err="1">
                <a:solidFill>
                  <a:schemeClr val="tx2"/>
                </a:solidFill>
              </a:rPr>
              <a:t>svrha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predloška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pruž</a:t>
            </a:r>
            <a:r>
              <a:rPr lang="hr-HR" dirty="0" err="1">
                <a:solidFill>
                  <a:schemeClr val="tx2"/>
                </a:solidFill>
              </a:rPr>
              <a:t>anje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b="1" dirty="0" err="1">
                <a:solidFill>
                  <a:srgbClr val="FFC000"/>
                </a:solidFill>
              </a:rPr>
              <a:t>smjernic</a:t>
            </a:r>
            <a:r>
              <a:rPr lang="hr-HR" b="1" dirty="0">
                <a:solidFill>
                  <a:srgbClr val="FFC000"/>
                </a:solidFill>
              </a:rPr>
              <a:t>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utvr</a:t>
            </a:r>
            <a:r>
              <a:rPr lang="hr-HR" dirty="0" err="1">
                <a:solidFill>
                  <a:schemeClr val="tx2"/>
                </a:solidFill>
              </a:rPr>
              <a:t>đivanje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b="1" dirty="0" err="1">
                <a:solidFill>
                  <a:srgbClr val="ED237A"/>
                </a:solidFill>
              </a:rPr>
              <a:t>ključn</a:t>
            </a:r>
            <a:r>
              <a:rPr lang="hr-HR" b="1" dirty="0">
                <a:solidFill>
                  <a:srgbClr val="ED237A"/>
                </a:solidFill>
              </a:rPr>
              <a:t>ih</a:t>
            </a:r>
            <a:r>
              <a:rPr b="1" dirty="0">
                <a:solidFill>
                  <a:srgbClr val="ED237A"/>
                </a:solidFill>
              </a:rPr>
              <a:t> </a:t>
            </a:r>
            <a:r>
              <a:rPr b="1" dirty="0" err="1">
                <a:solidFill>
                  <a:srgbClr val="ED237A"/>
                </a:solidFill>
              </a:rPr>
              <a:t>toč</a:t>
            </a:r>
            <a:r>
              <a:rPr lang="hr-HR" b="1" dirty="0" err="1">
                <a:solidFill>
                  <a:srgbClr val="ED237A"/>
                </a:solidFill>
              </a:rPr>
              <a:t>aka</a:t>
            </a:r>
            <a:r>
              <a:rPr b="1" dirty="0">
                <a:solidFill>
                  <a:srgbClr val="ED237A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analize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mogućnosti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prepreka</a:t>
            </a:r>
            <a:r>
              <a:rPr dirty="0">
                <a:solidFill>
                  <a:schemeClr val="tx2"/>
                </a:solidFill>
              </a:rPr>
              <a:t> u </a:t>
            </a:r>
            <a:r>
              <a:rPr dirty="0" err="1">
                <a:solidFill>
                  <a:schemeClr val="tx2"/>
                </a:solidFill>
              </a:rPr>
              <a:t>skladu</a:t>
            </a:r>
            <a:r>
              <a:rPr dirty="0">
                <a:solidFill>
                  <a:schemeClr val="tx2"/>
                </a:solidFill>
              </a:rPr>
              <a:t> s </a:t>
            </a:r>
            <a:r>
              <a:rPr dirty="0" err="1">
                <a:solidFill>
                  <a:schemeClr val="tx2"/>
                </a:solidFill>
              </a:rPr>
              <a:t>modelom</a:t>
            </a:r>
            <a:r>
              <a:rPr dirty="0">
                <a:solidFill>
                  <a:schemeClr val="tx2"/>
                </a:solidFill>
              </a:rPr>
              <a:t> SWOT </a:t>
            </a:r>
            <a:r>
              <a:rPr dirty="0" err="1">
                <a:solidFill>
                  <a:schemeClr val="tx2"/>
                </a:solidFill>
              </a:rPr>
              <a:t>analiz</a:t>
            </a:r>
            <a:r>
              <a:rPr lang="en-US" dirty="0" err="1">
                <a:solidFill>
                  <a:schemeClr val="tx2"/>
                </a:solidFill>
              </a:rPr>
              <a:t>e</a:t>
            </a:r>
            <a:r>
              <a:rPr dirty="0">
                <a:solidFill>
                  <a:schemeClr val="tx2"/>
                </a:solidFill>
              </a:rPr>
              <a:t>. </a:t>
            </a:r>
            <a:r>
              <a:rPr dirty="0" err="1">
                <a:solidFill>
                  <a:schemeClr val="tx2"/>
                </a:solidFill>
              </a:rPr>
              <a:t>Čitatelji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korisnici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trebaju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prilagoditi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SWOT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analizu</a:t>
            </a:r>
            <a:r>
              <a:rPr lang="hr-HR" dirty="0">
                <a:solidFill>
                  <a:schemeClr val="tx2"/>
                </a:solidFill>
              </a:rPr>
              <a:t> vlastitim potrebama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temelj</a:t>
            </a:r>
            <a:r>
              <a:rPr lang="hr-HR" dirty="0">
                <a:solidFill>
                  <a:schemeClr val="tx2"/>
                </a:solidFill>
              </a:rPr>
              <a:t>em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prikupljenih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informacija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uputa</a:t>
            </a:r>
            <a:r>
              <a:rPr lang="hr-HR" dirty="0">
                <a:solidFill>
                  <a:schemeClr val="tx2"/>
                </a:solidFill>
              </a:rPr>
              <a:t>ma s ciljem ispunjavanja lokalnih 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potreb</a:t>
            </a:r>
            <a:r>
              <a:rPr lang="hr-HR" dirty="0">
                <a:solidFill>
                  <a:schemeClr val="tx2"/>
                </a:solidFill>
              </a:rPr>
              <a:t>a. U analizi će prepoznati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lokaln</a:t>
            </a:r>
            <a:r>
              <a:rPr lang="hr-HR" dirty="0">
                <a:solidFill>
                  <a:schemeClr val="tx2"/>
                </a:solidFill>
              </a:rPr>
              <a:t>o stanje, </a:t>
            </a:r>
            <a:r>
              <a:rPr dirty="0" err="1">
                <a:solidFill>
                  <a:schemeClr val="tx2"/>
                </a:solidFill>
              </a:rPr>
              <a:t>lokalne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prepreke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mogućnosti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pri</a:t>
            </a:r>
            <a:r>
              <a:rPr lang="hr-HR" dirty="0">
                <a:solidFill>
                  <a:schemeClr val="tx2"/>
                </a:solidFill>
              </a:rPr>
              <a:t>je početka </a:t>
            </a:r>
            <a:r>
              <a:rPr dirty="0" err="1">
                <a:solidFill>
                  <a:schemeClr val="tx2"/>
                </a:solidFill>
              </a:rPr>
              <a:t>suradnje</a:t>
            </a:r>
            <a:r>
              <a:rPr dirty="0">
                <a:solidFill>
                  <a:schemeClr val="tx2"/>
                </a:solidFill>
              </a:rPr>
              <a:t> s </a:t>
            </a:r>
            <a:r>
              <a:rPr lang="hr-HR" dirty="0">
                <a:solidFill>
                  <a:schemeClr val="tx2"/>
                </a:solidFill>
              </a:rPr>
              <a:t>jedinicama lokalne samouprave</a:t>
            </a:r>
            <a:r>
              <a:rPr dirty="0">
                <a:solidFill>
                  <a:schemeClr val="tx2"/>
                </a:solidFill>
              </a:rPr>
              <a:t>.</a:t>
            </a:r>
          </a:p>
          <a:p>
            <a:pPr algn="just"/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B69E76-F5AD-4328-B354-E87AFFD00F89}"/>
              </a:ext>
            </a:extLst>
          </p:cNvPr>
          <p:cNvSpPr/>
          <p:nvPr/>
        </p:nvSpPr>
        <p:spPr>
          <a:xfrm>
            <a:off x="487671" y="5404274"/>
            <a:ext cx="1475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Izvor slike: Freepik</a:t>
            </a:r>
            <a:endParaRPr sz="1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BC5FF3-8458-4526-976A-0C0D86809148}"/>
              </a:ext>
            </a:extLst>
          </p:cNvPr>
          <p:cNvSpPr/>
          <p:nvPr/>
        </p:nvSpPr>
        <p:spPr>
          <a:xfrm>
            <a:off x="838200" y="6309431"/>
            <a:ext cx="8153400" cy="281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645"/>
              </a:lnSpc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Projekt je financiran sredstvima programa LIFE Europske unije na temelju ugovora o dodjeli bespovratnih sredstava br. 101077085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BC55F1-1306-4014-B7FC-17A6389DA2A7}"/>
              </a:ext>
            </a:extLst>
          </p:cNvPr>
          <p:cNvSpPr/>
          <p:nvPr/>
        </p:nvSpPr>
        <p:spPr>
          <a:xfrm>
            <a:off x="838200" y="6309431"/>
            <a:ext cx="8229600" cy="281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645"/>
              </a:lnSpc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Projekt je financiran sredstvima programa LIFE Europske unije na temelju ugovora o dodjeli bespovratnih sredstava br. 101077085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C4BB4D-6961-4BA4-9383-875757B17C41}"/>
              </a:ext>
            </a:extLst>
          </p:cNvPr>
          <p:cNvSpPr/>
          <p:nvPr/>
        </p:nvSpPr>
        <p:spPr>
          <a:xfrm>
            <a:off x="304800" y="942513"/>
            <a:ext cx="11430000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I</a:t>
            </a:r>
            <a:r>
              <a:rPr lang="hr-HR" dirty="0"/>
              <a:t>. dio:</a:t>
            </a:r>
            <a:r>
              <a:rPr dirty="0"/>
              <a:t> SWOT </a:t>
            </a:r>
            <a:r>
              <a:rPr dirty="0" err="1"/>
              <a:t>analiza</a:t>
            </a:r>
            <a:r>
              <a:rPr dirty="0"/>
              <a:t> – P</a:t>
            </a:r>
            <a:r>
              <a:rPr lang="hr-HR" dirty="0" err="1"/>
              <a:t>rocjena</a:t>
            </a:r>
            <a:r>
              <a:rPr lang="hr-HR" dirty="0"/>
              <a:t> </a:t>
            </a:r>
            <a:r>
              <a:rPr dirty="0"/>
              <a:t> </a:t>
            </a:r>
          </a:p>
          <a:p>
            <a:pPr algn="just"/>
            <a:endParaRPr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SWOT </a:t>
            </a:r>
            <a:r>
              <a:rPr dirty="0" err="1"/>
              <a:t>analiza</a:t>
            </a:r>
            <a:r>
              <a:rPr dirty="0"/>
              <a:t> je </a:t>
            </a:r>
            <a:r>
              <a:rPr dirty="0" err="1"/>
              <a:t>procjena</a:t>
            </a:r>
            <a:r>
              <a:rPr dirty="0"/>
              <a:t> </a:t>
            </a:r>
            <a:r>
              <a:rPr dirty="0" err="1"/>
              <a:t>unutarnjih</a:t>
            </a:r>
            <a:r>
              <a:rPr dirty="0"/>
              <a:t> </a:t>
            </a:r>
            <a:r>
              <a:rPr dirty="0" err="1"/>
              <a:t>čimbenika</a:t>
            </a:r>
            <a:r>
              <a:rPr dirty="0"/>
              <a:t> (</a:t>
            </a:r>
            <a:r>
              <a:rPr dirty="0" err="1"/>
              <a:t>snage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slabosti</a:t>
            </a:r>
            <a:r>
              <a:rPr dirty="0"/>
              <a:t>)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vanjskih</a:t>
            </a:r>
            <a:r>
              <a:rPr dirty="0"/>
              <a:t> </a:t>
            </a:r>
            <a:r>
              <a:rPr dirty="0" err="1"/>
              <a:t>čimbenika</a:t>
            </a:r>
            <a:r>
              <a:rPr dirty="0"/>
              <a:t> (</a:t>
            </a:r>
            <a:r>
              <a:rPr dirty="0" err="1"/>
              <a:t>mogućnosti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prijetnji</a:t>
            </a:r>
            <a:r>
              <a:rPr dirty="0"/>
              <a:t>) koji </a:t>
            </a:r>
            <a:r>
              <a:rPr dirty="0" err="1"/>
              <a:t>mogu</a:t>
            </a:r>
            <a:r>
              <a:rPr dirty="0"/>
              <a:t> </a:t>
            </a:r>
            <a:r>
              <a:rPr dirty="0" err="1"/>
              <a:t>utjecati</a:t>
            </a:r>
            <a:r>
              <a:rPr dirty="0"/>
              <a:t> </a:t>
            </a:r>
            <a:r>
              <a:rPr dirty="0" err="1"/>
              <a:t>na</a:t>
            </a:r>
            <a:r>
              <a:rPr lang="hr-HR" dirty="0"/>
              <a:t> </a:t>
            </a:r>
            <a:r>
              <a:rPr dirty="0" err="1"/>
              <a:t>energetski</a:t>
            </a:r>
            <a:r>
              <a:rPr dirty="0"/>
              <a:t> </a:t>
            </a:r>
            <a:r>
              <a:rPr dirty="0" err="1"/>
              <a:t>projekt</a:t>
            </a:r>
            <a:r>
              <a:rPr dirty="0"/>
              <a:t> </a:t>
            </a:r>
            <a:r>
              <a:rPr dirty="0" err="1"/>
              <a:t>zajednice</a:t>
            </a:r>
            <a:r>
              <a:rPr dirty="0"/>
              <a:t>. </a:t>
            </a:r>
            <a:r>
              <a:rPr dirty="0" err="1"/>
              <a:t>Primarni</a:t>
            </a:r>
            <a:r>
              <a:rPr dirty="0"/>
              <a:t> </a:t>
            </a:r>
            <a:r>
              <a:rPr dirty="0" err="1"/>
              <a:t>cilj</a:t>
            </a:r>
            <a:r>
              <a:rPr dirty="0"/>
              <a:t> </a:t>
            </a:r>
            <a:r>
              <a:rPr dirty="0" err="1"/>
              <a:t>provođenja</a:t>
            </a:r>
            <a:r>
              <a:rPr dirty="0"/>
              <a:t> SWOT </a:t>
            </a:r>
            <a:r>
              <a:rPr dirty="0" err="1"/>
              <a:t>analize</a:t>
            </a:r>
            <a:r>
              <a:rPr dirty="0"/>
              <a:t> je</a:t>
            </a:r>
            <a:r>
              <a:rPr lang="hr-HR" dirty="0"/>
              <a:t> dobivanje</a:t>
            </a:r>
            <a:r>
              <a:rPr dirty="0"/>
              <a:t> </a:t>
            </a:r>
            <a:r>
              <a:rPr lang="hr-HR" dirty="0"/>
              <a:t>r</a:t>
            </a:r>
            <a:r>
              <a:rPr dirty="0" err="1"/>
              <a:t>azumijevanj</a:t>
            </a:r>
            <a:r>
              <a:rPr lang="hr-HR" dirty="0"/>
              <a:t>a</a:t>
            </a:r>
            <a:r>
              <a:rPr dirty="0"/>
              <a:t> </a:t>
            </a:r>
            <a:r>
              <a:rPr dirty="0" err="1"/>
              <a:t>čimbenika</a:t>
            </a:r>
            <a:r>
              <a:rPr dirty="0"/>
              <a:t> </a:t>
            </a:r>
            <a:r>
              <a:rPr dirty="0" err="1"/>
              <a:t>uključenih</a:t>
            </a:r>
            <a:r>
              <a:rPr dirty="0"/>
              <a:t> u </a:t>
            </a:r>
            <a:r>
              <a:rPr dirty="0" err="1"/>
              <a:t>donošenje</a:t>
            </a:r>
            <a:r>
              <a:rPr dirty="0"/>
              <a:t> </a:t>
            </a:r>
            <a:r>
              <a:rPr dirty="0" err="1"/>
              <a:t>odluk</a:t>
            </a:r>
            <a:r>
              <a:rPr lang="hr-HR" dirty="0"/>
              <a:t>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provedbu</a:t>
            </a:r>
            <a:r>
              <a:rPr dirty="0"/>
              <a:t> </a:t>
            </a:r>
            <a:r>
              <a:rPr dirty="0" err="1"/>
              <a:t>projekta</a:t>
            </a:r>
            <a:r>
              <a:rPr dirty="0"/>
              <a:t>. </a:t>
            </a:r>
            <a:r>
              <a:rPr dirty="0" err="1"/>
              <a:t>Preporučuje</a:t>
            </a:r>
            <a:r>
              <a:rPr dirty="0"/>
              <a:t> se </a:t>
            </a:r>
            <a:r>
              <a:rPr dirty="0" err="1"/>
              <a:t>provesti</a:t>
            </a:r>
            <a:r>
              <a:rPr dirty="0"/>
              <a:t> SWOT </a:t>
            </a:r>
            <a:r>
              <a:rPr dirty="0" err="1"/>
              <a:t>analizu</a:t>
            </a:r>
            <a:r>
              <a:rPr dirty="0"/>
              <a:t> </a:t>
            </a:r>
            <a:r>
              <a:rPr dirty="0" err="1"/>
              <a:t>prije</a:t>
            </a:r>
            <a:r>
              <a:rPr dirty="0"/>
              <a:t> </a:t>
            </a:r>
            <a:r>
              <a:rPr dirty="0" err="1"/>
              <a:t>pokretanja</a:t>
            </a:r>
            <a:r>
              <a:rPr dirty="0"/>
              <a:t> </a:t>
            </a:r>
            <a:r>
              <a:rPr dirty="0" err="1"/>
              <a:t>projekta</a:t>
            </a:r>
            <a:r>
              <a:rPr dirty="0"/>
              <a:t> </a:t>
            </a:r>
            <a:r>
              <a:rPr dirty="0" err="1"/>
              <a:t>i</a:t>
            </a:r>
            <a:r>
              <a:rPr lang="hr-HR" dirty="0"/>
              <a:t>li pokretanja</a:t>
            </a:r>
            <a:r>
              <a:rPr dirty="0"/>
              <a:t> </a:t>
            </a:r>
            <a:r>
              <a:rPr dirty="0" err="1"/>
              <a:t>nove</a:t>
            </a:r>
            <a:r>
              <a:rPr dirty="0"/>
              <a:t> </a:t>
            </a:r>
            <a:r>
              <a:rPr dirty="0" err="1"/>
              <a:t>suradnje</a:t>
            </a:r>
            <a:r>
              <a:rPr dirty="0"/>
              <a:t>.</a:t>
            </a:r>
          </a:p>
          <a:p>
            <a:pPr algn="just"/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SWOT </a:t>
            </a:r>
            <a:r>
              <a:rPr dirty="0" err="1"/>
              <a:t>analiza</a:t>
            </a:r>
            <a:r>
              <a:rPr dirty="0"/>
              <a:t> </a:t>
            </a:r>
            <a:r>
              <a:rPr dirty="0" err="1"/>
              <a:t>može</a:t>
            </a:r>
            <a:r>
              <a:rPr dirty="0"/>
              <a:t> </a:t>
            </a:r>
            <a:r>
              <a:rPr dirty="0" err="1"/>
              <a:t>biti</a:t>
            </a:r>
            <a:r>
              <a:rPr dirty="0"/>
              <a:t> </a:t>
            </a:r>
            <a:r>
              <a:rPr dirty="0" err="1"/>
              <a:t>učinkovit</a:t>
            </a:r>
            <a:r>
              <a:rPr dirty="0"/>
              <a:t> </a:t>
            </a:r>
            <a:r>
              <a:rPr dirty="0" err="1"/>
              <a:t>alat</a:t>
            </a:r>
            <a:r>
              <a:rPr dirty="0"/>
              <a:t> z</a:t>
            </a:r>
            <a:r>
              <a:rPr lang="en-US" dirty="0"/>
              <a:t>a</a:t>
            </a:r>
            <a:r>
              <a:rPr dirty="0"/>
              <a:t> </a:t>
            </a:r>
            <a:r>
              <a:rPr lang="hr-HR" dirty="0"/>
              <a:t>e</a:t>
            </a:r>
            <a:r>
              <a:rPr dirty="0" err="1"/>
              <a:t>nergetsku</a:t>
            </a:r>
            <a:r>
              <a:rPr dirty="0"/>
              <a:t> </a:t>
            </a:r>
            <a:r>
              <a:rPr dirty="0" err="1"/>
              <a:t>zajednicu</a:t>
            </a:r>
            <a:r>
              <a:rPr dirty="0"/>
              <a:t> </a:t>
            </a:r>
            <a:r>
              <a:rPr lang="hr-HR" dirty="0"/>
              <a:t>kod</a:t>
            </a:r>
            <a:r>
              <a:rPr dirty="0"/>
              <a:t> </a:t>
            </a:r>
            <a:r>
              <a:rPr dirty="0" err="1"/>
              <a:t>utvrđivanj</a:t>
            </a:r>
            <a:r>
              <a:rPr lang="hr-HR" dirty="0"/>
              <a:t>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procjen</a:t>
            </a:r>
            <a:r>
              <a:rPr lang="hr-HR" dirty="0"/>
              <a:t>e</a:t>
            </a:r>
            <a:r>
              <a:rPr dirty="0"/>
              <a:t> </a:t>
            </a:r>
            <a:r>
              <a:rPr dirty="0" err="1"/>
              <a:t>važnih</a:t>
            </a:r>
            <a:r>
              <a:rPr dirty="0"/>
              <a:t> </a:t>
            </a:r>
            <a:r>
              <a:rPr dirty="0" err="1"/>
              <a:t>čimbenika</a:t>
            </a:r>
            <a:r>
              <a:rPr dirty="0"/>
              <a:t> za </a:t>
            </a:r>
            <a:r>
              <a:rPr dirty="0" err="1"/>
              <a:t>svaki</a:t>
            </a:r>
            <a:r>
              <a:rPr dirty="0"/>
              <a:t> </a:t>
            </a:r>
            <a:r>
              <a:rPr dirty="0" err="1"/>
              <a:t>potencijalni</a:t>
            </a:r>
            <a:r>
              <a:rPr dirty="0"/>
              <a:t> </a:t>
            </a:r>
            <a:r>
              <a:rPr dirty="0" err="1"/>
              <a:t>projekt</a:t>
            </a:r>
            <a:r>
              <a:rPr dirty="0"/>
              <a:t>, a </a:t>
            </a:r>
            <a:r>
              <a:rPr dirty="0" err="1"/>
              <a:t>posebno</a:t>
            </a:r>
            <a:r>
              <a:rPr dirty="0"/>
              <a:t> za:</a:t>
            </a:r>
          </a:p>
          <a:p>
            <a:pPr algn="just"/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hr-HR" dirty="0">
                <a:solidFill>
                  <a:srgbClr val="ED237A"/>
                </a:solidFill>
              </a:rPr>
              <a:t>Snaga</a:t>
            </a:r>
            <a:r>
              <a:rPr dirty="0">
                <a:solidFill>
                  <a:srgbClr val="ED237A"/>
                </a:solidFill>
              </a:rPr>
              <a:t>: </a:t>
            </a:r>
            <a:r>
              <a:rPr dirty="0">
                <a:solidFill>
                  <a:schemeClr val="tx2"/>
                </a:solidFill>
              </a:rPr>
              <a:t>SWOT </a:t>
            </a:r>
            <a:r>
              <a:rPr dirty="0" err="1">
                <a:solidFill>
                  <a:schemeClr val="tx2"/>
                </a:solidFill>
              </a:rPr>
              <a:t>analiza</a:t>
            </a:r>
            <a:r>
              <a:rPr lang="hr-HR" dirty="0">
                <a:solidFill>
                  <a:schemeClr val="tx2"/>
                </a:solidFill>
              </a:rPr>
              <a:t> omogućuje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e</a:t>
            </a:r>
            <a:r>
              <a:rPr dirty="0" err="1">
                <a:solidFill>
                  <a:schemeClr val="tx2"/>
                </a:solidFill>
              </a:rPr>
              <a:t>nergetskoj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zajednici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utvrđivanje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b="1" dirty="0" err="1">
                <a:solidFill>
                  <a:schemeClr val="tx2"/>
                </a:solidFill>
              </a:rPr>
              <a:t>prednosti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kao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što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su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jedinstvena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imovina</a:t>
            </a:r>
            <a:r>
              <a:rPr lang="hr-HR" dirty="0">
                <a:solidFill>
                  <a:schemeClr val="tx2"/>
                </a:solidFill>
              </a:rPr>
              <a:t> članova</a:t>
            </a:r>
            <a:r>
              <a:rPr dirty="0">
                <a:solidFill>
                  <a:schemeClr val="tx2"/>
                </a:solidFill>
              </a:rPr>
              <a:t>, </a:t>
            </a:r>
            <a:r>
              <a:rPr lang="hr-HR" dirty="0">
                <a:solidFill>
                  <a:schemeClr val="tx2"/>
                </a:solidFill>
              </a:rPr>
              <a:t>rast </a:t>
            </a:r>
            <a:r>
              <a:rPr dirty="0" err="1">
                <a:solidFill>
                  <a:schemeClr val="tx2"/>
                </a:solidFill>
              </a:rPr>
              <a:t>vještin</a:t>
            </a:r>
            <a:r>
              <a:rPr lang="hr-HR" dirty="0">
                <a:solidFill>
                  <a:schemeClr val="tx2"/>
                </a:solidFill>
              </a:rPr>
              <a:t>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kompetencija na lokalnoj razini</a:t>
            </a:r>
            <a:r>
              <a:rPr dirty="0">
                <a:solidFill>
                  <a:schemeClr val="tx2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hr-HR" dirty="0">
                <a:solidFill>
                  <a:srgbClr val="ED237A"/>
                </a:solidFill>
              </a:rPr>
              <a:t>Slabosti</a:t>
            </a:r>
            <a:r>
              <a:rPr dirty="0">
                <a:solidFill>
                  <a:srgbClr val="ED237A"/>
                </a:solidFill>
              </a:rPr>
              <a:t>: </a:t>
            </a:r>
            <a:r>
              <a:rPr lang="hr-HR" dirty="0">
                <a:solidFill>
                  <a:schemeClr val="tx2"/>
                </a:solidFill>
              </a:rPr>
              <a:t>SWOT omogućuje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e</a:t>
            </a:r>
            <a:r>
              <a:rPr dirty="0" err="1">
                <a:solidFill>
                  <a:schemeClr val="tx2"/>
                </a:solidFill>
              </a:rPr>
              <a:t>nergetskoj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zajednici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utvrđivanje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b="1" dirty="0" err="1">
                <a:solidFill>
                  <a:schemeClr val="tx2"/>
                </a:solidFill>
              </a:rPr>
              <a:t>slabosti</a:t>
            </a:r>
            <a:r>
              <a:rPr dirty="0">
                <a:solidFill>
                  <a:schemeClr val="tx2"/>
                </a:solidFill>
              </a:rPr>
              <a:t>, </a:t>
            </a:r>
            <a:r>
              <a:rPr dirty="0" err="1">
                <a:solidFill>
                  <a:schemeClr val="tx2"/>
                </a:solidFill>
              </a:rPr>
              <a:t>kao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što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su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nedostatak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resursa</a:t>
            </a:r>
            <a:r>
              <a:rPr dirty="0">
                <a:solidFill>
                  <a:schemeClr val="tx2"/>
                </a:solidFill>
              </a:rPr>
              <a:t>, </a:t>
            </a:r>
            <a:r>
              <a:rPr dirty="0" err="1">
                <a:solidFill>
                  <a:schemeClr val="tx2"/>
                </a:solidFill>
              </a:rPr>
              <a:t>vještina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ili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sposobnosti</a:t>
            </a:r>
            <a:r>
              <a:rPr dirty="0">
                <a:solidFill>
                  <a:schemeClr val="tx2"/>
                </a:solidFill>
              </a:rPr>
              <a:t> za </a:t>
            </a:r>
            <a:r>
              <a:rPr dirty="0" err="1">
                <a:solidFill>
                  <a:schemeClr val="tx2"/>
                </a:solidFill>
              </a:rPr>
              <a:t>postizanje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svojih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ciljeva</a:t>
            </a:r>
            <a:r>
              <a:rPr dirty="0">
                <a:solidFill>
                  <a:schemeClr val="tx2"/>
                </a:solidFill>
              </a:rPr>
              <a:t>. T</a:t>
            </a:r>
            <a:r>
              <a:rPr lang="hr-HR" dirty="0">
                <a:solidFill>
                  <a:schemeClr val="tx2"/>
                </a:solidFill>
              </a:rPr>
              <a:t>aj proces po</a:t>
            </a:r>
            <a:r>
              <a:rPr dirty="0">
                <a:solidFill>
                  <a:schemeClr val="tx2"/>
                </a:solidFill>
              </a:rPr>
              <a:t>m</a:t>
            </a:r>
            <a:r>
              <a:rPr lang="hr-HR" dirty="0" err="1">
                <a:solidFill>
                  <a:schemeClr val="tx2"/>
                </a:solidFill>
              </a:rPr>
              <a:t>až</a:t>
            </a:r>
            <a:r>
              <a:rPr dirty="0">
                <a:solidFill>
                  <a:schemeClr val="tx2"/>
                </a:solidFill>
              </a:rPr>
              <a:t>e</a:t>
            </a:r>
            <a:r>
              <a:rPr lang="hr-HR" dirty="0">
                <a:solidFill>
                  <a:schemeClr val="tx2"/>
                </a:solidFill>
              </a:rPr>
              <a:t> e</a:t>
            </a:r>
            <a:r>
              <a:rPr dirty="0" err="1">
                <a:solidFill>
                  <a:schemeClr val="tx2"/>
                </a:solidFill>
              </a:rPr>
              <a:t>nergetskoj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zajednici</a:t>
            </a:r>
            <a:r>
              <a:rPr dirty="0">
                <a:solidFill>
                  <a:schemeClr val="tx2"/>
                </a:solidFill>
              </a:rPr>
              <a:t> da </a:t>
            </a:r>
            <a:r>
              <a:rPr lang="hr-HR" dirty="0">
                <a:solidFill>
                  <a:schemeClr val="tx2"/>
                </a:solidFill>
              </a:rPr>
              <a:t>adresira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utvrđene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nedostatke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poboljša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vještine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rad </a:t>
            </a:r>
            <a:r>
              <a:rPr dirty="0" err="1">
                <a:solidFill>
                  <a:schemeClr val="tx2"/>
                </a:solidFill>
              </a:rPr>
              <a:t>svojih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članova</a:t>
            </a:r>
            <a:r>
              <a:rPr dirty="0">
                <a:solidFill>
                  <a:schemeClr val="tx2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>
                <a:solidFill>
                  <a:srgbClr val="ED237A"/>
                </a:solidFill>
              </a:rPr>
              <a:t>Mogućnosti</a:t>
            </a:r>
            <a:r>
              <a:rPr dirty="0">
                <a:solidFill>
                  <a:srgbClr val="ED237A"/>
                </a:solidFill>
              </a:rPr>
              <a:t>: </a:t>
            </a:r>
            <a:r>
              <a:rPr dirty="0">
                <a:solidFill>
                  <a:schemeClr val="tx2"/>
                </a:solidFill>
              </a:rPr>
              <a:t>SWOT </a:t>
            </a:r>
            <a:r>
              <a:rPr lang="hr-HR" dirty="0">
                <a:solidFill>
                  <a:schemeClr val="tx2"/>
                </a:solidFill>
              </a:rPr>
              <a:t>omogućava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e</a:t>
            </a:r>
            <a:r>
              <a:rPr dirty="0" err="1">
                <a:solidFill>
                  <a:schemeClr val="tx2"/>
                </a:solidFill>
              </a:rPr>
              <a:t>nergetskoj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zajednici</a:t>
            </a:r>
            <a:r>
              <a:rPr dirty="0">
                <a:solidFill>
                  <a:schemeClr val="tx2"/>
                </a:solidFill>
              </a:rPr>
              <a:t> da </a:t>
            </a:r>
            <a:r>
              <a:rPr dirty="0" err="1">
                <a:solidFill>
                  <a:schemeClr val="tx2"/>
                </a:solidFill>
              </a:rPr>
              <a:t>prepozna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b="1" dirty="0" err="1">
                <a:solidFill>
                  <a:schemeClr val="tx2"/>
                </a:solidFill>
              </a:rPr>
              <a:t>nove</a:t>
            </a:r>
            <a:r>
              <a:rPr b="1" dirty="0">
                <a:solidFill>
                  <a:schemeClr val="tx2"/>
                </a:solidFill>
              </a:rPr>
              <a:t> </a:t>
            </a:r>
            <a:r>
              <a:rPr b="1" dirty="0" err="1">
                <a:solidFill>
                  <a:schemeClr val="tx2"/>
                </a:solidFill>
              </a:rPr>
              <a:t>mogućnosti</a:t>
            </a:r>
            <a:r>
              <a:rPr dirty="0">
                <a:solidFill>
                  <a:schemeClr val="tx2"/>
                </a:solidFill>
              </a:rPr>
              <a:t>, </a:t>
            </a:r>
            <a:r>
              <a:rPr dirty="0" err="1">
                <a:solidFill>
                  <a:schemeClr val="tx2"/>
                </a:solidFill>
              </a:rPr>
              <a:t>kao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što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su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nove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tehnologije</a:t>
            </a:r>
            <a:r>
              <a:rPr dirty="0">
                <a:solidFill>
                  <a:schemeClr val="tx2"/>
                </a:solidFill>
              </a:rPr>
              <a:t>, </a:t>
            </a:r>
            <a:r>
              <a:rPr dirty="0" err="1">
                <a:solidFill>
                  <a:schemeClr val="tx2"/>
                </a:solidFill>
              </a:rPr>
              <a:t>politike</a:t>
            </a:r>
            <a:r>
              <a:rPr dirty="0">
                <a:solidFill>
                  <a:schemeClr val="tx2"/>
                </a:solidFill>
              </a:rPr>
              <a:t>, </a:t>
            </a:r>
            <a:r>
              <a:rPr dirty="0" err="1">
                <a:solidFill>
                  <a:schemeClr val="tx2"/>
                </a:solidFill>
              </a:rPr>
              <a:t>izvori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financiranja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ili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suradnja</a:t>
            </a:r>
            <a:r>
              <a:rPr dirty="0">
                <a:solidFill>
                  <a:schemeClr val="tx2"/>
                </a:solidFill>
              </a:rPr>
              <a:t>. </a:t>
            </a:r>
            <a:r>
              <a:rPr lang="hr-HR" dirty="0">
                <a:solidFill>
                  <a:schemeClr val="tx2"/>
                </a:solidFill>
              </a:rPr>
              <a:t>Identificiranim m</a:t>
            </a:r>
            <a:r>
              <a:rPr dirty="0" err="1">
                <a:solidFill>
                  <a:schemeClr val="tx2"/>
                </a:solidFill>
              </a:rPr>
              <a:t>ogućnosti</a:t>
            </a:r>
            <a:r>
              <a:rPr lang="hr-HR" dirty="0">
                <a:solidFill>
                  <a:schemeClr val="tx2"/>
                </a:solidFill>
              </a:rPr>
              <a:t>ma </a:t>
            </a:r>
            <a:r>
              <a:rPr dirty="0" err="1">
                <a:solidFill>
                  <a:schemeClr val="tx2"/>
                </a:solidFill>
              </a:rPr>
              <a:t>energetske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zajednice</a:t>
            </a:r>
            <a:r>
              <a:rPr lang="hr-HR" dirty="0">
                <a:solidFill>
                  <a:schemeClr val="tx2"/>
                </a:solidFill>
              </a:rPr>
              <a:t> razvijaju </a:t>
            </a:r>
            <a:r>
              <a:rPr dirty="0" err="1">
                <a:solidFill>
                  <a:schemeClr val="tx2"/>
                </a:solidFill>
              </a:rPr>
              <a:t>nov</a:t>
            </a:r>
            <a:r>
              <a:rPr lang="hr-HR" dirty="0">
                <a:solidFill>
                  <a:schemeClr val="tx2"/>
                </a:solidFill>
              </a:rPr>
              <a:t>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strategi</a:t>
            </a:r>
            <a:r>
              <a:rPr lang="en-US" dirty="0" err="1">
                <a:solidFill>
                  <a:schemeClr val="tx2"/>
                </a:solidFill>
              </a:rPr>
              <a:t>j</a:t>
            </a:r>
            <a:r>
              <a:rPr lang="hr-HR" dirty="0">
                <a:solidFill>
                  <a:schemeClr val="tx2"/>
                </a:solidFill>
              </a:rPr>
              <a:t>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partnerstava</a:t>
            </a:r>
            <a:r>
              <a:rPr lang="hr-HR" dirty="0">
                <a:solidFill>
                  <a:schemeClr val="tx2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>
                <a:solidFill>
                  <a:srgbClr val="ED237A"/>
                </a:solidFill>
              </a:rPr>
              <a:t>Prijetnje</a:t>
            </a:r>
            <a:r>
              <a:rPr dirty="0">
                <a:solidFill>
                  <a:srgbClr val="ED237A"/>
                </a:solidFill>
              </a:rPr>
              <a:t> </a:t>
            </a:r>
            <a:r>
              <a:rPr dirty="0" err="1">
                <a:solidFill>
                  <a:srgbClr val="ED237A"/>
                </a:solidFill>
              </a:rPr>
              <a:t>i</a:t>
            </a:r>
            <a:r>
              <a:rPr dirty="0">
                <a:solidFill>
                  <a:srgbClr val="ED237A"/>
                </a:solidFill>
              </a:rPr>
              <a:t> </a:t>
            </a:r>
            <a:r>
              <a:rPr dirty="0" err="1">
                <a:solidFill>
                  <a:srgbClr val="ED237A"/>
                </a:solidFill>
              </a:rPr>
              <a:t>prepreke</a:t>
            </a:r>
            <a:r>
              <a:rPr dirty="0">
                <a:solidFill>
                  <a:srgbClr val="ED237A"/>
                </a:solidFill>
              </a:rPr>
              <a:t>: </a:t>
            </a:r>
            <a:r>
              <a:rPr dirty="0" err="1">
                <a:solidFill>
                  <a:srgbClr val="002060"/>
                </a:solidFill>
              </a:rPr>
              <a:t>Kroz</a:t>
            </a:r>
            <a:r>
              <a:rPr dirty="0">
                <a:solidFill>
                  <a:srgbClr val="002060"/>
                </a:solidFill>
              </a:rPr>
              <a:t> SWOT </a:t>
            </a:r>
            <a:r>
              <a:rPr dirty="0" err="1">
                <a:solidFill>
                  <a:srgbClr val="002060"/>
                </a:solidFill>
              </a:rPr>
              <a:t>analizu</a:t>
            </a:r>
            <a:r>
              <a:rPr dirty="0">
                <a:solidFill>
                  <a:srgbClr val="002060"/>
                </a:solidFill>
              </a:rPr>
              <a:t>, </a:t>
            </a:r>
            <a:r>
              <a:rPr lang="hr-HR" dirty="0">
                <a:solidFill>
                  <a:srgbClr val="002060"/>
                </a:solidFill>
              </a:rPr>
              <a:t>e</a:t>
            </a:r>
            <a:r>
              <a:rPr dirty="0" err="1">
                <a:solidFill>
                  <a:srgbClr val="002060"/>
                </a:solidFill>
              </a:rPr>
              <a:t>nergetska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zajednica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lang="hr-HR" dirty="0">
                <a:solidFill>
                  <a:srgbClr val="002060"/>
                </a:solidFill>
              </a:rPr>
              <a:t>prepoznaje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prijetnje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i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prepreke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lang="hr-HR" dirty="0">
                <a:solidFill>
                  <a:srgbClr val="002060"/>
                </a:solidFill>
              </a:rPr>
              <a:t>u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razvoju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lang="hr-HR" dirty="0">
                <a:solidFill>
                  <a:srgbClr val="002060"/>
                </a:solidFill>
              </a:rPr>
              <a:t>projekata i organizacije</a:t>
            </a:r>
            <a:r>
              <a:rPr dirty="0">
                <a:solidFill>
                  <a:srgbClr val="002060"/>
                </a:solidFill>
              </a:rPr>
              <a:t>. </a:t>
            </a:r>
            <a:r>
              <a:rPr lang="hr-HR" dirty="0">
                <a:solidFill>
                  <a:srgbClr val="002060"/>
                </a:solidFill>
              </a:rPr>
              <a:t>Iz prepoznatih prepreka i prijetnji mogu se razviti krizni planovi kako bi se spriječile ili ublažile prijetnje. </a:t>
            </a:r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B00E4-09F3-43B9-96F5-E6A1C5189E0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370"/>
              </a:lnSpc>
            </a:pPr>
            <a:fld id="{81D60167-4931-47E6-BA6A-407CBD079E47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99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CF1A66-11CF-4B94-8B14-0A5485EF29EE}"/>
              </a:ext>
            </a:extLst>
          </p:cNvPr>
          <p:cNvSpPr/>
          <p:nvPr/>
        </p:nvSpPr>
        <p:spPr>
          <a:xfrm>
            <a:off x="304800" y="1066800"/>
            <a:ext cx="11353800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II.</a:t>
            </a:r>
            <a:r>
              <a:rPr lang="hr-HR" dirty="0"/>
              <a:t> Dio</a:t>
            </a:r>
            <a:r>
              <a:rPr dirty="0"/>
              <a:t> SWOT </a:t>
            </a:r>
            <a:r>
              <a:rPr dirty="0" err="1"/>
              <a:t>analiza</a:t>
            </a:r>
            <a:r>
              <a:rPr dirty="0"/>
              <a:t> – </a:t>
            </a:r>
            <a:r>
              <a:rPr dirty="0" err="1"/>
              <a:t>Energetska</a:t>
            </a:r>
            <a:r>
              <a:rPr dirty="0"/>
              <a:t> </a:t>
            </a:r>
            <a:r>
              <a:rPr dirty="0" err="1"/>
              <a:t>zajednica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građanske</a:t>
            </a:r>
            <a:r>
              <a:rPr dirty="0"/>
              <a:t> </a:t>
            </a:r>
            <a:r>
              <a:rPr dirty="0" err="1"/>
              <a:t>inicijative</a:t>
            </a:r>
            <a:endParaRPr dirty="0"/>
          </a:p>
          <a:p>
            <a:pPr algn="just"/>
            <a:endParaRPr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SWOT </a:t>
            </a:r>
            <a:r>
              <a:rPr dirty="0" err="1"/>
              <a:t>analiza</a:t>
            </a:r>
            <a:r>
              <a:rPr dirty="0"/>
              <a:t> </a:t>
            </a:r>
            <a:r>
              <a:rPr lang="en-US" dirty="0" err="1"/>
              <a:t>ključ</a:t>
            </a:r>
            <a:r>
              <a:rPr lang="hr-HR" dirty="0"/>
              <a:t>na</a:t>
            </a:r>
            <a:r>
              <a:rPr lang="en-US" dirty="0"/>
              <a:t> je</a:t>
            </a:r>
            <a:r>
              <a:rPr lang="hr-HR" dirty="0"/>
              <a:t> za</a:t>
            </a:r>
            <a:r>
              <a:rPr lang="en-US" dirty="0"/>
              <a:t> </a:t>
            </a:r>
            <a:r>
              <a:rPr lang="en-US" dirty="0" err="1"/>
              <a:t>planiranj</a:t>
            </a:r>
            <a:r>
              <a:rPr lang="hr-HR" dirty="0"/>
              <a:t>e izvodljivosti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hr-HR" dirty="0"/>
              <a:t>te</a:t>
            </a:r>
            <a:r>
              <a:rPr lang="en-US" dirty="0"/>
              <a:t> </a:t>
            </a:r>
            <a:r>
              <a:rPr lang="en-US" dirty="0" err="1"/>
              <a:t>utvrđivanje</a:t>
            </a:r>
            <a:r>
              <a:rPr lang="en-US" dirty="0"/>
              <a:t> </a:t>
            </a:r>
            <a:r>
              <a:rPr lang="en-US" dirty="0" err="1"/>
              <a:t>mogućih</a:t>
            </a:r>
            <a:r>
              <a:rPr lang="en-US" dirty="0"/>
              <a:t> </a:t>
            </a:r>
            <a:r>
              <a:rPr lang="en-US" dirty="0" err="1"/>
              <a:t>prepreka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. </a:t>
            </a:r>
            <a:r>
              <a:rPr lang="en-US" dirty="0" err="1"/>
              <a:t>Provedbom</a:t>
            </a:r>
            <a:r>
              <a:rPr lang="en-US" dirty="0"/>
              <a:t> SWOT </a:t>
            </a:r>
            <a:r>
              <a:rPr lang="en-US" dirty="0" err="1"/>
              <a:t>analize</a:t>
            </a:r>
            <a:r>
              <a:rPr lang="en-US" dirty="0"/>
              <a:t>,</a:t>
            </a:r>
            <a:r>
              <a:rPr lang="hr-HR" dirty="0"/>
              <a:t> građanske</a:t>
            </a:r>
            <a:r>
              <a:rPr lang="en-US" dirty="0"/>
              <a:t> </a:t>
            </a:r>
            <a:r>
              <a:rPr lang="en-US" dirty="0" err="1"/>
              <a:t>inicijative</a:t>
            </a:r>
            <a:r>
              <a:rPr lang="en-US" dirty="0"/>
              <a:t> </a:t>
            </a:r>
            <a:r>
              <a:rPr lang="en-US" dirty="0" err="1"/>
              <a:t>unaprijed</a:t>
            </a:r>
            <a:r>
              <a:rPr lang="en-US" dirty="0"/>
              <a:t> </a:t>
            </a:r>
            <a:r>
              <a:rPr lang="en-US" dirty="0" err="1"/>
              <a:t>utvr</a:t>
            </a:r>
            <a:r>
              <a:rPr lang="hr-HR" dirty="0" err="1"/>
              <a:t>đuju</a:t>
            </a:r>
            <a:r>
              <a:rPr lang="en-US" dirty="0"/>
              <a:t> </a:t>
            </a:r>
            <a:r>
              <a:rPr lang="en-US" dirty="0" err="1"/>
              <a:t>unutarnje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vanjske</a:t>
            </a:r>
            <a:r>
              <a:rPr lang="en-US" dirty="0"/>
              <a:t> </a:t>
            </a:r>
            <a:r>
              <a:rPr lang="en-US" dirty="0" err="1"/>
              <a:t>čimbenike</a:t>
            </a:r>
            <a:r>
              <a:rPr lang="en-US" dirty="0"/>
              <a:t> </a:t>
            </a:r>
            <a:r>
              <a:rPr lang="en-US" dirty="0" err="1"/>
              <a:t>koj</a:t>
            </a:r>
            <a:r>
              <a:rPr lang="hr-HR" dirty="0"/>
              <a:t>i</a:t>
            </a:r>
            <a:r>
              <a:rPr lang="en-US" dirty="0"/>
              <a:t> </a:t>
            </a:r>
            <a:r>
              <a:rPr lang="en-US" dirty="0" err="1"/>
              <a:t>utje</a:t>
            </a:r>
            <a:r>
              <a:rPr lang="hr-HR" dirty="0"/>
              <a:t>ču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uspjeh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hr-HR" dirty="0"/>
              <a:t> te</a:t>
            </a:r>
            <a:r>
              <a:rPr lang="en-US" dirty="0"/>
              <a:t> </a:t>
            </a:r>
            <a:r>
              <a:rPr lang="en-US" dirty="0" err="1"/>
              <a:t>prilago</a:t>
            </a:r>
            <a:r>
              <a:rPr lang="hr-HR" dirty="0" err="1"/>
              <a:t>đavaju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planiranja</a:t>
            </a:r>
            <a:r>
              <a:rPr lang="en-US" dirty="0"/>
              <a:t> </a:t>
            </a:r>
            <a:r>
              <a:rPr lang="hr-HR" dirty="0"/>
              <a:t>za</a:t>
            </a:r>
            <a:r>
              <a:rPr lang="en-US" dirty="0"/>
              <a:t> </a:t>
            </a:r>
            <a:r>
              <a:rPr lang="en-US" dirty="0" err="1"/>
              <a:t>razv</a:t>
            </a:r>
            <a:r>
              <a:rPr lang="hr-HR" dirty="0"/>
              <a:t>oj</a:t>
            </a:r>
            <a:r>
              <a:rPr lang="en-US" dirty="0"/>
              <a:t> </a:t>
            </a:r>
            <a:r>
              <a:rPr lang="en-US" dirty="0" err="1"/>
              <a:t>alternativn</a:t>
            </a:r>
            <a:r>
              <a:rPr lang="hr-HR" dirty="0"/>
              <a:t>ih</a:t>
            </a:r>
            <a:r>
              <a:rPr lang="en-US" dirty="0"/>
              <a:t> </a:t>
            </a:r>
            <a:r>
              <a:rPr lang="en-US" dirty="0" err="1"/>
              <a:t>strategij</a:t>
            </a:r>
            <a:r>
              <a:rPr lang="hr-HR" dirty="0"/>
              <a:t>a</a:t>
            </a:r>
            <a:r>
              <a:rPr lang="en-US" dirty="0"/>
              <a:t> za </a:t>
            </a:r>
            <a:r>
              <a:rPr lang="en-US" dirty="0" err="1"/>
              <a:t>postizanje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rješavanje</a:t>
            </a:r>
            <a:r>
              <a:rPr lang="en-US" dirty="0"/>
              <a:t> </a:t>
            </a:r>
            <a:r>
              <a:rPr lang="en-US" dirty="0" err="1"/>
              <a:t>izazova</a:t>
            </a:r>
            <a:r>
              <a:rPr lang="en-US" dirty="0"/>
              <a:t>.</a:t>
            </a:r>
          </a:p>
          <a:p>
            <a:pPr algn="just"/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dirty="0"/>
              <a:t>SWOT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hr-HR" dirty="0"/>
              <a:t>je </a:t>
            </a:r>
            <a:r>
              <a:rPr lang="en-US" dirty="0" err="1"/>
              <a:t>koristan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za </a:t>
            </a:r>
            <a:r>
              <a:rPr lang="en-US" dirty="0" err="1"/>
              <a:t>istraživanje</a:t>
            </a:r>
            <a:r>
              <a:rPr lang="en-US" dirty="0"/>
              <a:t> </a:t>
            </a:r>
            <a:r>
              <a:rPr lang="hr-HR" dirty="0"/>
              <a:t>dodatnih</a:t>
            </a:r>
            <a:r>
              <a:rPr lang="en-US" dirty="0"/>
              <a:t>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rješenj</a:t>
            </a:r>
            <a:r>
              <a:rPr lang="hr-HR" dirty="0"/>
              <a:t>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,</a:t>
            </a:r>
            <a:r>
              <a:rPr lang="hr-HR" dirty="0"/>
              <a:t> kod</a:t>
            </a:r>
            <a:r>
              <a:rPr lang="en-US" dirty="0"/>
              <a:t> </a:t>
            </a:r>
            <a:r>
              <a:rPr lang="en-US" dirty="0" err="1"/>
              <a:t>donošenj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en-US" dirty="0" err="1"/>
              <a:t>informiranih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o </a:t>
            </a:r>
            <a:r>
              <a:rPr lang="hr-HR" dirty="0"/>
              <a:t>razvojnom</a:t>
            </a:r>
            <a:r>
              <a:rPr lang="en-US" dirty="0"/>
              <a:t> </a:t>
            </a:r>
            <a:r>
              <a:rPr lang="en-US" dirty="0" err="1"/>
              <a:t>smjeru</a:t>
            </a:r>
            <a:r>
              <a:rPr lang="en-US" dirty="0"/>
              <a:t> </a:t>
            </a:r>
            <a:r>
              <a:rPr lang="en-US" dirty="0" err="1"/>
              <a:t>inicijative</a:t>
            </a:r>
            <a:r>
              <a:rPr lang="en-US" dirty="0"/>
              <a:t>/</a:t>
            </a:r>
            <a:r>
              <a:rPr lang="en-US" dirty="0" err="1"/>
              <a:t>energetske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, </a:t>
            </a:r>
            <a:r>
              <a:rPr lang="hr-HR" dirty="0"/>
              <a:t>koristi se i kod </a:t>
            </a:r>
            <a:r>
              <a:rPr lang="en-US" dirty="0" err="1"/>
              <a:t>utvrđivan</a:t>
            </a:r>
            <a:r>
              <a:rPr lang="hr-HR" dirty="0"/>
              <a:t>ja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je </a:t>
            </a:r>
            <a:r>
              <a:rPr lang="en-US" dirty="0" err="1"/>
              <a:t>promjena</a:t>
            </a:r>
            <a:r>
              <a:rPr lang="en-US" dirty="0"/>
              <a:t> </a:t>
            </a:r>
            <a:r>
              <a:rPr lang="en-US" dirty="0" err="1"/>
              <a:t>moguća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hr-HR" dirty="0"/>
              <a:t>za </a:t>
            </a:r>
            <a:r>
              <a:rPr lang="en-US" dirty="0" err="1"/>
              <a:t>prilagodbu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planova</a:t>
            </a:r>
            <a:r>
              <a:rPr lang="en-US" dirty="0"/>
              <a:t>.</a:t>
            </a:r>
          </a:p>
          <a:p>
            <a:pPr algn="just"/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>
                <a:solidFill>
                  <a:schemeClr val="tx2"/>
                </a:solidFill>
              </a:rPr>
              <a:t>U </a:t>
            </a:r>
            <a:r>
              <a:rPr dirty="0" err="1">
                <a:solidFill>
                  <a:schemeClr val="tx2"/>
                </a:solidFill>
              </a:rPr>
              <a:t>tablici</a:t>
            </a:r>
            <a:r>
              <a:rPr dirty="0">
                <a:solidFill>
                  <a:schemeClr val="tx2"/>
                </a:solidFill>
              </a:rPr>
              <a:t> u </a:t>
            </a:r>
            <a:r>
              <a:rPr dirty="0" err="1">
                <a:solidFill>
                  <a:schemeClr val="tx2"/>
                </a:solidFill>
              </a:rPr>
              <a:t>nastavku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b="1" dirty="0" err="1">
                <a:solidFill>
                  <a:srgbClr val="ED237A"/>
                </a:solidFill>
              </a:rPr>
              <a:t>prikazan</a:t>
            </a:r>
            <a:r>
              <a:rPr b="1" dirty="0">
                <a:solidFill>
                  <a:srgbClr val="ED237A"/>
                </a:solidFill>
              </a:rPr>
              <a:t> je </a:t>
            </a:r>
            <a:r>
              <a:rPr b="1" dirty="0" err="1">
                <a:solidFill>
                  <a:srgbClr val="ED237A"/>
                </a:solidFill>
              </a:rPr>
              <a:t>primjer</a:t>
            </a:r>
            <a:r>
              <a:rPr b="1" dirty="0">
                <a:solidFill>
                  <a:srgbClr val="ED237A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kako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utvrditi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kategorizirati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unutarnje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vanjske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čimbenike</a:t>
            </a:r>
            <a:r>
              <a:rPr dirty="0">
                <a:solidFill>
                  <a:schemeClr val="tx2"/>
                </a:solidFill>
              </a:rPr>
              <a:t> koji bi </a:t>
            </a:r>
            <a:r>
              <a:rPr dirty="0" err="1">
                <a:solidFill>
                  <a:schemeClr val="tx2"/>
                </a:solidFill>
              </a:rPr>
              <a:t>mogli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utjecati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na</a:t>
            </a:r>
            <a:r>
              <a:rPr lang="hr-HR" dirty="0">
                <a:solidFill>
                  <a:schemeClr val="tx2"/>
                </a:solidFill>
              </a:rPr>
              <a:t> razvoj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b="1" dirty="0" err="1">
                <a:solidFill>
                  <a:srgbClr val="FFC000"/>
                </a:solidFill>
              </a:rPr>
              <a:t>projekt</a:t>
            </a:r>
            <a:r>
              <a:rPr lang="hr-HR" b="1" dirty="0">
                <a:solidFill>
                  <a:srgbClr val="FFC000"/>
                </a:solidFill>
              </a:rPr>
              <a:t>a</a:t>
            </a:r>
            <a:r>
              <a:rPr b="1" dirty="0">
                <a:solidFill>
                  <a:srgbClr val="FFC000"/>
                </a:solidFill>
              </a:rPr>
              <a:t> </a:t>
            </a:r>
            <a:r>
              <a:rPr lang="hr-HR" b="1" dirty="0">
                <a:solidFill>
                  <a:srgbClr val="FFC000"/>
                </a:solidFill>
              </a:rPr>
              <a:t>e</a:t>
            </a:r>
            <a:r>
              <a:rPr b="1" dirty="0" err="1">
                <a:solidFill>
                  <a:srgbClr val="FFC000"/>
                </a:solidFill>
              </a:rPr>
              <a:t>nergetske</a:t>
            </a:r>
            <a:r>
              <a:rPr b="1" dirty="0">
                <a:solidFill>
                  <a:srgbClr val="FFC000"/>
                </a:solidFill>
              </a:rPr>
              <a:t> </a:t>
            </a:r>
            <a:r>
              <a:rPr b="1" dirty="0" err="1">
                <a:solidFill>
                  <a:srgbClr val="FFC000"/>
                </a:solidFill>
              </a:rPr>
              <a:t>zajednice</a:t>
            </a:r>
            <a:r>
              <a:rPr b="1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3AC6E1-CDB6-44FD-AD75-A8CE14668C4A}"/>
              </a:ext>
            </a:extLst>
          </p:cNvPr>
          <p:cNvSpPr/>
          <p:nvPr/>
        </p:nvSpPr>
        <p:spPr>
          <a:xfrm>
            <a:off x="838200" y="6309431"/>
            <a:ext cx="8229600" cy="281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645"/>
              </a:lnSpc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Projekt</a:t>
            </a:r>
            <a:r>
              <a:rPr dirty="0"/>
              <a:t> je </a:t>
            </a:r>
            <a:r>
              <a:rPr dirty="0" err="1"/>
              <a:t>financiran</a:t>
            </a:r>
            <a:r>
              <a:rPr dirty="0"/>
              <a:t> </a:t>
            </a:r>
            <a:r>
              <a:rPr dirty="0" err="1"/>
              <a:t>sredstvima</a:t>
            </a:r>
            <a:r>
              <a:rPr dirty="0"/>
              <a:t> </a:t>
            </a:r>
            <a:r>
              <a:rPr dirty="0" err="1"/>
              <a:t>programa</a:t>
            </a:r>
            <a:r>
              <a:rPr dirty="0"/>
              <a:t> LIFE </a:t>
            </a:r>
            <a:r>
              <a:rPr dirty="0" err="1"/>
              <a:t>Europske</a:t>
            </a:r>
            <a:r>
              <a:rPr dirty="0"/>
              <a:t> </a:t>
            </a:r>
            <a:r>
              <a:rPr dirty="0" err="1"/>
              <a:t>unije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temelju</a:t>
            </a:r>
            <a:r>
              <a:rPr dirty="0"/>
              <a:t> </a:t>
            </a:r>
            <a:r>
              <a:rPr dirty="0" err="1"/>
              <a:t>ugovora</a:t>
            </a:r>
            <a:r>
              <a:rPr dirty="0"/>
              <a:t> o </a:t>
            </a:r>
            <a:r>
              <a:rPr dirty="0" err="1"/>
              <a:t>dodjeli</a:t>
            </a:r>
            <a:r>
              <a:rPr dirty="0"/>
              <a:t> </a:t>
            </a:r>
            <a:r>
              <a:rPr dirty="0" err="1"/>
              <a:t>bespovratnih</a:t>
            </a:r>
            <a:r>
              <a:rPr dirty="0"/>
              <a:t> </a:t>
            </a:r>
            <a:r>
              <a:rPr dirty="0" err="1"/>
              <a:t>sredstava</a:t>
            </a:r>
            <a:r>
              <a:rPr dirty="0"/>
              <a:t> br. 101077085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5CB6F-9ECC-4981-8BE7-6E9EC3E7AEA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370"/>
              </a:lnSpc>
            </a:pPr>
            <a:fld id="{81D60167-4931-47E6-BA6A-407CBD079E47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7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AF88B3A-1465-469B-BB35-B214C64D01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6097419"/>
              </p:ext>
            </p:extLst>
          </p:nvPr>
        </p:nvGraphicFramePr>
        <p:xfrm>
          <a:off x="304800" y="914400"/>
          <a:ext cx="11582400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83E6A51-C6C7-4BA9-BA2D-AA36B8E8EDDD}"/>
              </a:ext>
            </a:extLst>
          </p:cNvPr>
          <p:cNvSpPr/>
          <p:nvPr/>
        </p:nvSpPr>
        <p:spPr>
          <a:xfrm>
            <a:off x="5257800" y="1447800"/>
            <a:ext cx="1676400" cy="304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Unutarnji</a:t>
            </a:r>
            <a:endParaRPr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F89F1A-496E-467D-9BF1-66EC307FEE28}"/>
              </a:ext>
            </a:extLst>
          </p:cNvPr>
          <p:cNvSpPr/>
          <p:nvPr/>
        </p:nvSpPr>
        <p:spPr>
          <a:xfrm>
            <a:off x="5334000" y="5334000"/>
            <a:ext cx="1676400" cy="304800"/>
          </a:xfrm>
          <a:prstGeom prst="rect">
            <a:avLst/>
          </a:prstGeom>
          <a:solidFill>
            <a:srgbClr val="2AE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Vanjski</a:t>
            </a:r>
            <a:endParaRPr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36936A-19FB-4C65-AB56-7ABC548F5E98}"/>
              </a:ext>
            </a:extLst>
          </p:cNvPr>
          <p:cNvSpPr/>
          <p:nvPr/>
        </p:nvSpPr>
        <p:spPr>
          <a:xfrm>
            <a:off x="838200" y="6328130"/>
            <a:ext cx="8229600" cy="281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645"/>
              </a:lnSpc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Projekt</a:t>
            </a:r>
            <a:r>
              <a:rPr dirty="0"/>
              <a:t> je </a:t>
            </a:r>
            <a:r>
              <a:rPr dirty="0" err="1"/>
              <a:t>financiran</a:t>
            </a:r>
            <a:r>
              <a:rPr dirty="0"/>
              <a:t> </a:t>
            </a:r>
            <a:r>
              <a:rPr dirty="0" err="1"/>
              <a:t>sredstvima</a:t>
            </a:r>
            <a:r>
              <a:rPr dirty="0"/>
              <a:t> </a:t>
            </a:r>
            <a:r>
              <a:rPr dirty="0" err="1"/>
              <a:t>programa</a:t>
            </a:r>
            <a:r>
              <a:rPr dirty="0"/>
              <a:t> LIFE </a:t>
            </a:r>
            <a:r>
              <a:rPr dirty="0" err="1"/>
              <a:t>Europske</a:t>
            </a:r>
            <a:r>
              <a:rPr dirty="0"/>
              <a:t> </a:t>
            </a:r>
            <a:r>
              <a:rPr dirty="0" err="1"/>
              <a:t>unije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temelju</a:t>
            </a:r>
            <a:r>
              <a:rPr dirty="0"/>
              <a:t> </a:t>
            </a:r>
            <a:r>
              <a:rPr dirty="0" err="1"/>
              <a:t>ugovora</a:t>
            </a:r>
            <a:r>
              <a:rPr dirty="0"/>
              <a:t> o </a:t>
            </a:r>
            <a:r>
              <a:rPr dirty="0" err="1"/>
              <a:t>dodjeli</a:t>
            </a:r>
            <a:r>
              <a:rPr dirty="0"/>
              <a:t> </a:t>
            </a:r>
            <a:r>
              <a:rPr dirty="0" err="1"/>
              <a:t>bespovratnih</a:t>
            </a:r>
            <a:r>
              <a:rPr dirty="0"/>
              <a:t> </a:t>
            </a:r>
            <a:r>
              <a:rPr dirty="0" err="1"/>
              <a:t>sredstava</a:t>
            </a:r>
            <a:r>
              <a:rPr dirty="0"/>
              <a:t> br. 101077085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3CB1A-351D-4EA0-BC7E-10833BA25E0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370"/>
              </a:lnSpc>
            </a:pPr>
            <a:fld id="{81D60167-4931-47E6-BA6A-407CBD079E47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6866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06110-FBC0-42EA-9D80-8355882F3C15}"/>
              </a:ext>
            </a:extLst>
          </p:cNvPr>
          <p:cNvSpPr/>
          <p:nvPr/>
        </p:nvSpPr>
        <p:spPr>
          <a:xfrm>
            <a:off x="304800" y="914400"/>
            <a:ext cx="11125200" cy="518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CEF00E-B705-4CF8-8564-E4D4E583E61E}"/>
              </a:ext>
            </a:extLst>
          </p:cNvPr>
          <p:cNvSpPr/>
          <p:nvPr/>
        </p:nvSpPr>
        <p:spPr>
          <a:xfrm>
            <a:off x="304800" y="914400"/>
            <a:ext cx="11734800" cy="525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Dio</a:t>
            </a:r>
            <a:r>
              <a:rPr dirty="0"/>
              <a:t> III.: SWOT </a:t>
            </a:r>
            <a:r>
              <a:rPr dirty="0" err="1"/>
              <a:t>analiza</a:t>
            </a:r>
            <a:r>
              <a:rPr dirty="0"/>
              <a:t> – </a:t>
            </a:r>
            <a:r>
              <a:rPr lang="hr-HR" dirty="0"/>
              <a:t>partnerstvo energetskih inicijativa i jedinica lokalne samouprave (JLS)  </a:t>
            </a:r>
            <a:endParaRPr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hr-HR" dirty="0"/>
              <a:t>JLS-ovi su</a:t>
            </a:r>
            <a:r>
              <a:rPr dirty="0"/>
              <a:t> </a:t>
            </a:r>
            <a:r>
              <a:rPr lang="hr-HR" dirty="0"/>
              <a:t>najbliže javno tijelo građanima koje ima mogućnost osnaživanja i facilitacije razvoja građanske energije. Dodirna točka JLS-ova i energetskih zajednica su zajednički energetski, klimatski i okolišni ciljevi. </a:t>
            </a:r>
          </a:p>
          <a:p>
            <a:pPr algn="just"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r-H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hr-H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 err="1"/>
              <a:t>nergetske</a:t>
            </a:r>
            <a:r>
              <a:rPr dirty="0"/>
              <a:t> </a:t>
            </a:r>
            <a:r>
              <a:rPr dirty="0" err="1"/>
              <a:t>zajednice</a:t>
            </a:r>
            <a:r>
              <a:rPr dirty="0"/>
              <a:t> </a:t>
            </a:r>
            <a:r>
              <a:rPr dirty="0" err="1"/>
              <a:t>predstavljaju</a:t>
            </a:r>
            <a:r>
              <a:rPr dirty="0"/>
              <a:t> instrument </a:t>
            </a:r>
            <a:r>
              <a:rPr dirty="0" err="1"/>
              <a:t>kojim</a:t>
            </a:r>
            <a:r>
              <a:rPr dirty="0"/>
              <a:t> se </a:t>
            </a:r>
            <a:r>
              <a:rPr dirty="0" err="1"/>
              <a:t>građanima</a:t>
            </a:r>
            <a:r>
              <a:rPr dirty="0"/>
              <a:t> </a:t>
            </a:r>
            <a:r>
              <a:rPr dirty="0" err="1"/>
              <a:t>omogućuje</a:t>
            </a:r>
            <a:r>
              <a:rPr dirty="0"/>
              <a:t> </a:t>
            </a:r>
            <a:r>
              <a:rPr dirty="0" err="1"/>
              <a:t>aktivno</a:t>
            </a:r>
            <a:r>
              <a:rPr dirty="0"/>
              <a:t> </a:t>
            </a:r>
            <a:r>
              <a:rPr dirty="0" err="1"/>
              <a:t>sudjelovanje</a:t>
            </a:r>
            <a:r>
              <a:rPr dirty="0"/>
              <a:t> </a:t>
            </a:r>
            <a:r>
              <a:rPr lang="hr-HR" dirty="0"/>
              <a:t>u </a:t>
            </a:r>
            <a:r>
              <a:rPr dirty="0" err="1"/>
              <a:t>prijelazu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održive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decentralizirane</a:t>
            </a:r>
            <a:r>
              <a:rPr dirty="0"/>
              <a:t> </a:t>
            </a:r>
            <a:r>
              <a:rPr dirty="0" err="1"/>
              <a:t>energetske</a:t>
            </a:r>
            <a:r>
              <a:rPr dirty="0"/>
              <a:t> </a:t>
            </a:r>
            <a:r>
              <a:rPr dirty="0" err="1"/>
              <a:t>sustave</a:t>
            </a:r>
            <a:r>
              <a:rPr dirty="0"/>
              <a:t>, </a:t>
            </a:r>
            <a:r>
              <a:rPr dirty="0" err="1"/>
              <a:t>čime</a:t>
            </a:r>
            <a:r>
              <a:rPr dirty="0"/>
              <a:t> se </a:t>
            </a:r>
            <a:r>
              <a:rPr dirty="0" err="1"/>
              <a:t>promiču</a:t>
            </a:r>
            <a:r>
              <a:rPr dirty="0"/>
              <a:t> </a:t>
            </a:r>
            <a:r>
              <a:rPr dirty="0" err="1"/>
              <a:t>demokratsk</a:t>
            </a:r>
            <a:r>
              <a:rPr lang="hr-HR" dirty="0"/>
              <a:t>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uključiv</a:t>
            </a:r>
            <a:r>
              <a:rPr lang="en-US" dirty="0" err="1"/>
              <a:t>e</a:t>
            </a:r>
            <a:r>
              <a:rPr dirty="0"/>
              <a:t> </a:t>
            </a:r>
            <a:r>
              <a:rPr dirty="0" err="1"/>
              <a:t>prakse</a:t>
            </a:r>
            <a:r>
              <a:rPr dirty="0"/>
              <a:t>. </a:t>
            </a:r>
            <a:r>
              <a:rPr dirty="0" err="1"/>
              <a:t>Ovaj</a:t>
            </a:r>
            <a:r>
              <a:rPr dirty="0"/>
              <a:t> </a:t>
            </a:r>
            <a:r>
              <a:rPr dirty="0" err="1"/>
              <a:t>aktivni</a:t>
            </a:r>
            <a:r>
              <a:rPr dirty="0"/>
              <a:t> </a:t>
            </a:r>
            <a:r>
              <a:rPr dirty="0" err="1"/>
              <a:t>angažman</a:t>
            </a:r>
            <a:r>
              <a:rPr dirty="0"/>
              <a:t> ne </a:t>
            </a:r>
            <a:r>
              <a:rPr dirty="0" err="1"/>
              <a:t>samo</a:t>
            </a:r>
            <a:r>
              <a:rPr dirty="0"/>
              <a:t> da </a:t>
            </a:r>
            <a:r>
              <a:rPr dirty="0" err="1"/>
              <a:t>povećava</a:t>
            </a:r>
            <a:r>
              <a:rPr dirty="0"/>
              <a:t> </a:t>
            </a:r>
            <a:r>
              <a:rPr dirty="0" err="1"/>
              <a:t>šanse</a:t>
            </a:r>
            <a:r>
              <a:rPr dirty="0"/>
              <a:t> za </a:t>
            </a:r>
            <a:r>
              <a:rPr dirty="0" err="1"/>
              <a:t>uspjeh</a:t>
            </a:r>
            <a:r>
              <a:rPr dirty="0"/>
              <a:t> </a:t>
            </a:r>
            <a:r>
              <a:rPr dirty="0" err="1"/>
              <a:t>energetske</a:t>
            </a:r>
            <a:r>
              <a:rPr dirty="0"/>
              <a:t> </a:t>
            </a:r>
            <a:r>
              <a:rPr dirty="0" err="1"/>
              <a:t>tranzicije</a:t>
            </a:r>
            <a:r>
              <a:rPr dirty="0"/>
              <a:t>, </a:t>
            </a:r>
            <a:r>
              <a:rPr dirty="0" err="1"/>
              <a:t>već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jača</a:t>
            </a:r>
            <a:r>
              <a:rPr dirty="0"/>
              <a:t> </a:t>
            </a:r>
            <a:r>
              <a:rPr dirty="0" err="1"/>
              <a:t>vezu</a:t>
            </a:r>
            <a:r>
              <a:rPr dirty="0"/>
              <a:t> </a:t>
            </a:r>
            <a:r>
              <a:rPr dirty="0" err="1"/>
              <a:t>između</a:t>
            </a:r>
            <a:r>
              <a:rPr dirty="0"/>
              <a:t> </a:t>
            </a:r>
            <a:r>
              <a:rPr dirty="0" err="1"/>
              <a:t>građana</a:t>
            </a:r>
            <a:r>
              <a:rPr dirty="0"/>
              <a:t>, </a:t>
            </a:r>
            <a:r>
              <a:rPr dirty="0" err="1"/>
              <a:t>njihove</a:t>
            </a:r>
            <a:r>
              <a:rPr dirty="0"/>
              <a:t> </a:t>
            </a:r>
            <a:r>
              <a:rPr dirty="0" err="1"/>
              <a:t>lokalne</a:t>
            </a:r>
            <a:r>
              <a:rPr dirty="0"/>
              <a:t> </a:t>
            </a:r>
            <a:r>
              <a:rPr dirty="0" err="1"/>
              <a:t>zajednice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okoliša</a:t>
            </a:r>
            <a:r>
              <a:rPr dirty="0"/>
              <a:t>, </a:t>
            </a:r>
            <a:r>
              <a:rPr dirty="0" err="1"/>
              <a:t>potičući</a:t>
            </a:r>
            <a:r>
              <a:rPr dirty="0"/>
              <a:t> </a:t>
            </a:r>
            <a:r>
              <a:rPr dirty="0" err="1"/>
              <a:t>osjećaj</a:t>
            </a:r>
            <a:r>
              <a:rPr dirty="0"/>
              <a:t> </a:t>
            </a:r>
            <a:r>
              <a:rPr dirty="0" err="1"/>
              <a:t>odgovornosti</a:t>
            </a:r>
            <a:r>
              <a:rPr dirty="0"/>
              <a:t> za </a:t>
            </a:r>
            <a:r>
              <a:rPr dirty="0" err="1"/>
              <a:t>lokalnu</a:t>
            </a:r>
            <a:r>
              <a:rPr dirty="0"/>
              <a:t> </a:t>
            </a:r>
            <a:r>
              <a:rPr dirty="0" err="1"/>
              <a:t>proizvodnju</a:t>
            </a:r>
            <a:r>
              <a:rPr dirty="0"/>
              <a:t> </a:t>
            </a:r>
            <a:r>
              <a:rPr dirty="0" err="1"/>
              <a:t>energije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odgovornost</a:t>
            </a:r>
            <a:r>
              <a:rPr dirty="0"/>
              <a:t> </a:t>
            </a:r>
            <a:r>
              <a:rPr dirty="0" err="1"/>
              <a:t>prema</a:t>
            </a:r>
            <a:r>
              <a:rPr dirty="0"/>
              <a:t> </a:t>
            </a:r>
            <a:r>
              <a:rPr dirty="0" err="1"/>
              <a:t>zaštiti</a:t>
            </a:r>
            <a:r>
              <a:rPr dirty="0"/>
              <a:t> </a:t>
            </a:r>
            <a:r>
              <a:rPr dirty="0" err="1"/>
              <a:t>lokalnog</a:t>
            </a:r>
            <a:r>
              <a:rPr dirty="0"/>
              <a:t> </a:t>
            </a:r>
            <a:r>
              <a:rPr dirty="0" err="1"/>
              <a:t>okoliša</a:t>
            </a:r>
            <a:r>
              <a:rPr dirty="0"/>
              <a:t>. Na </a:t>
            </a:r>
            <a:r>
              <a:rPr dirty="0" err="1"/>
              <a:t>kraju</a:t>
            </a:r>
            <a:r>
              <a:rPr dirty="0"/>
              <a:t>, </a:t>
            </a:r>
            <a:r>
              <a:rPr dirty="0" err="1"/>
              <a:t>energetske</a:t>
            </a:r>
            <a:r>
              <a:rPr dirty="0"/>
              <a:t> </a:t>
            </a:r>
            <a:r>
              <a:rPr dirty="0" err="1"/>
              <a:t>zajednice</a:t>
            </a:r>
            <a:r>
              <a:rPr dirty="0"/>
              <a:t> </a:t>
            </a:r>
            <a:r>
              <a:rPr dirty="0" err="1"/>
              <a:t>doprinose</a:t>
            </a:r>
            <a:r>
              <a:rPr dirty="0"/>
              <a:t> </a:t>
            </a:r>
            <a:r>
              <a:rPr dirty="0" err="1"/>
              <a:t>stvaranju</a:t>
            </a:r>
            <a:r>
              <a:rPr dirty="0"/>
              <a:t> </a:t>
            </a:r>
            <a:r>
              <a:rPr dirty="0" err="1"/>
              <a:t>participativnijeg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pravednijeg</a:t>
            </a:r>
            <a:r>
              <a:rPr dirty="0"/>
              <a:t> </a:t>
            </a:r>
            <a:r>
              <a:rPr dirty="0" err="1"/>
              <a:t>društva</a:t>
            </a:r>
            <a:r>
              <a:rPr dirty="0"/>
              <a:t> u </a:t>
            </a:r>
            <a:r>
              <a:rPr dirty="0" err="1"/>
              <a:t>kojem</a:t>
            </a:r>
            <a:r>
              <a:rPr dirty="0"/>
              <a:t> </a:t>
            </a:r>
            <a:r>
              <a:rPr dirty="0" err="1"/>
              <a:t>svi</a:t>
            </a:r>
            <a:r>
              <a:rPr dirty="0"/>
              <a:t> </a:t>
            </a:r>
            <a:r>
              <a:rPr dirty="0" err="1"/>
              <a:t>članovi</a:t>
            </a:r>
            <a:r>
              <a:rPr dirty="0"/>
              <a:t> </a:t>
            </a:r>
            <a:r>
              <a:rPr dirty="0" err="1"/>
              <a:t>sudjeluju</a:t>
            </a:r>
            <a:r>
              <a:rPr dirty="0"/>
              <a:t> u </a:t>
            </a:r>
            <a:r>
              <a:rPr dirty="0" err="1"/>
              <a:t>oblikovanju</a:t>
            </a:r>
            <a:r>
              <a:rPr dirty="0"/>
              <a:t> </a:t>
            </a:r>
            <a:r>
              <a:rPr dirty="0" err="1"/>
              <a:t>svoje</a:t>
            </a:r>
            <a:r>
              <a:rPr dirty="0"/>
              <a:t> </a:t>
            </a:r>
            <a:r>
              <a:rPr dirty="0" err="1"/>
              <a:t>lokalne</a:t>
            </a:r>
            <a:r>
              <a:rPr dirty="0"/>
              <a:t> </a:t>
            </a:r>
            <a:r>
              <a:rPr dirty="0" err="1"/>
              <a:t>zajednice</a:t>
            </a:r>
            <a:r>
              <a:rPr dirty="0"/>
              <a:t>. </a:t>
            </a:r>
          </a:p>
          <a:p>
            <a:pPr algn="just"/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b="1" dirty="0">
                <a:solidFill>
                  <a:srgbClr val="ED237A"/>
                </a:solidFill>
              </a:rPr>
              <a:t>JLS-</a:t>
            </a:r>
            <a:r>
              <a:rPr lang="en-US" b="1" dirty="0" err="1">
                <a:solidFill>
                  <a:srgbClr val="ED237A"/>
                </a:solidFill>
              </a:rPr>
              <a:t>ov</a:t>
            </a:r>
            <a:r>
              <a:rPr lang="hr-HR" b="1" dirty="0">
                <a:solidFill>
                  <a:srgbClr val="ED237A"/>
                </a:solidFill>
              </a:rPr>
              <a:t>i</a:t>
            </a:r>
            <a:r>
              <a:rPr lang="en-US" b="1" dirty="0">
                <a:solidFill>
                  <a:srgbClr val="ED237A"/>
                </a:solidFill>
              </a:rPr>
              <a:t> </a:t>
            </a:r>
            <a:r>
              <a:rPr lang="en-US" b="1" dirty="0" err="1">
                <a:solidFill>
                  <a:srgbClr val="ED237A"/>
                </a:solidFill>
              </a:rPr>
              <a:t>i</a:t>
            </a:r>
            <a:r>
              <a:rPr lang="en-US" b="1" dirty="0">
                <a:solidFill>
                  <a:srgbClr val="ED237A"/>
                </a:solidFill>
              </a:rPr>
              <a:t> </a:t>
            </a:r>
            <a:r>
              <a:rPr lang="en-US" b="1" dirty="0" err="1">
                <a:solidFill>
                  <a:srgbClr val="ED237A"/>
                </a:solidFill>
              </a:rPr>
              <a:t>energetsk</a:t>
            </a:r>
            <a:r>
              <a:rPr lang="hr-HR" b="1" dirty="0">
                <a:solidFill>
                  <a:srgbClr val="ED237A"/>
                </a:solidFill>
              </a:rPr>
              <a:t>e</a:t>
            </a:r>
            <a:r>
              <a:rPr lang="en-US" b="1" dirty="0">
                <a:solidFill>
                  <a:srgbClr val="ED237A"/>
                </a:solidFill>
              </a:rPr>
              <a:t> </a:t>
            </a:r>
            <a:r>
              <a:rPr lang="en-US" b="1" dirty="0" err="1">
                <a:solidFill>
                  <a:srgbClr val="ED237A"/>
                </a:solidFill>
              </a:rPr>
              <a:t>zajednic</a:t>
            </a:r>
            <a:r>
              <a:rPr lang="hr-HR" sz="1400" b="1" dirty="0">
                <a:solidFill>
                  <a:srgbClr val="ED23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b="1" dirty="0">
                <a:solidFill>
                  <a:schemeClr val="tx2"/>
                </a:solidFill>
              </a:rPr>
              <a:t> </a:t>
            </a:r>
            <a:r>
              <a:rPr lang="hr-H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smatraju lokalnu obnovljivu energiju općim dobrom,</a:t>
            </a:r>
            <a:r>
              <a:rPr lang="en-US" dirty="0">
                <a:solidFill>
                  <a:schemeClr val="tx2"/>
                </a:solidFill>
              </a:rPr>
              <a:t> a ne </a:t>
            </a:r>
            <a:r>
              <a:rPr lang="en-US" dirty="0" err="1">
                <a:solidFill>
                  <a:schemeClr val="tx2"/>
                </a:solidFill>
              </a:rPr>
              <a:t>investicijsk</a:t>
            </a:r>
            <a:r>
              <a:rPr lang="hr-HR" dirty="0">
                <a:solidFill>
                  <a:schemeClr val="tx2"/>
                </a:solidFill>
              </a:rPr>
              <a:t>om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prilik</a:t>
            </a:r>
            <a:r>
              <a:rPr lang="hr-HR" dirty="0">
                <a:solidFill>
                  <a:schemeClr val="tx2"/>
                </a:solidFill>
              </a:rPr>
              <a:t>om</a:t>
            </a:r>
            <a:r>
              <a:rPr lang="en-US" dirty="0">
                <a:solidFill>
                  <a:schemeClr val="tx2"/>
                </a:solidFill>
              </a:rPr>
              <a:t> za </a:t>
            </a:r>
            <a:r>
              <a:rPr lang="en-US" dirty="0" err="1">
                <a:solidFill>
                  <a:schemeClr val="tx2"/>
                </a:solidFill>
              </a:rPr>
              <a:t>ostvarivanje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dobiti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Međutim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kada</a:t>
            </a:r>
            <a:r>
              <a:rPr lang="en-US" dirty="0">
                <a:solidFill>
                  <a:schemeClr val="tx2"/>
                </a:solidFill>
              </a:rPr>
              <a:t> je </a:t>
            </a:r>
            <a:r>
              <a:rPr lang="en-US" dirty="0" err="1">
                <a:solidFill>
                  <a:schemeClr val="tx2"/>
                </a:solidFill>
              </a:rPr>
              <a:t>riječ</a:t>
            </a:r>
            <a:r>
              <a:rPr lang="en-US" dirty="0">
                <a:solidFill>
                  <a:schemeClr val="tx2"/>
                </a:solidFill>
              </a:rPr>
              <a:t> o </a:t>
            </a:r>
            <a:r>
              <a:rPr lang="en-US" dirty="0" err="1">
                <a:solidFill>
                  <a:schemeClr val="tx2"/>
                </a:solidFill>
              </a:rPr>
              <a:t>stvarnoj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suradnji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između</a:t>
            </a:r>
            <a:r>
              <a:rPr lang="en-US" dirty="0">
                <a:solidFill>
                  <a:schemeClr val="tx2"/>
                </a:solidFill>
              </a:rPr>
              <a:t> ta </a:t>
            </a:r>
            <a:r>
              <a:rPr lang="en-US" dirty="0" err="1">
                <a:solidFill>
                  <a:schemeClr val="tx2"/>
                </a:solidFill>
              </a:rPr>
              <a:t>dva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subjekta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pojavljuju</a:t>
            </a:r>
            <a:r>
              <a:rPr lang="en-US" dirty="0">
                <a:solidFill>
                  <a:schemeClr val="tx2"/>
                </a:solidFill>
              </a:rPr>
              <a:t> se </a:t>
            </a:r>
            <a:r>
              <a:rPr lang="en-US" dirty="0" err="1">
                <a:solidFill>
                  <a:schemeClr val="tx2"/>
                </a:solidFill>
              </a:rPr>
              <a:t>izazovi</a:t>
            </a:r>
            <a:r>
              <a:rPr lang="en-US" dirty="0">
                <a:solidFill>
                  <a:schemeClr val="tx2"/>
                </a:solidFill>
              </a:rPr>
              <a:t>. </a:t>
            </a:r>
          </a:p>
          <a:p>
            <a:pPr algn="just"/>
            <a:endParaRPr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>
                <a:solidFill>
                  <a:schemeClr val="tx2"/>
                </a:solidFill>
              </a:rPr>
              <a:t>U </a:t>
            </a:r>
            <a:r>
              <a:rPr dirty="0" err="1">
                <a:solidFill>
                  <a:schemeClr val="tx2"/>
                </a:solidFill>
              </a:rPr>
              <a:t>tablicama</a:t>
            </a:r>
            <a:r>
              <a:rPr dirty="0">
                <a:solidFill>
                  <a:schemeClr val="tx2"/>
                </a:solidFill>
              </a:rPr>
              <a:t> u </a:t>
            </a:r>
            <a:r>
              <a:rPr dirty="0" err="1">
                <a:solidFill>
                  <a:schemeClr val="tx2"/>
                </a:solidFill>
              </a:rPr>
              <a:t>nastavku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prikazan</a:t>
            </a:r>
            <a:r>
              <a:rPr dirty="0">
                <a:solidFill>
                  <a:schemeClr val="tx2"/>
                </a:solidFill>
              </a:rPr>
              <a:t> je </a:t>
            </a:r>
            <a:r>
              <a:rPr b="1" dirty="0" err="1">
                <a:solidFill>
                  <a:srgbClr val="28E8D6"/>
                </a:solidFill>
              </a:rPr>
              <a:t>primjer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kako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utvrditi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mogućnosti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prepreke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suradnje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između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energetskih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zajednica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JLS-ova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primjenom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modela</a:t>
            </a:r>
            <a:r>
              <a:rPr dirty="0">
                <a:solidFill>
                  <a:schemeClr val="tx2"/>
                </a:solidFill>
              </a:rPr>
              <a:t> SWOT </a:t>
            </a:r>
            <a:r>
              <a:rPr dirty="0" err="1">
                <a:solidFill>
                  <a:schemeClr val="tx2"/>
                </a:solidFill>
              </a:rPr>
              <a:t>analize</a:t>
            </a:r>
            <a:r>
              <a:rPr dirty="0">
                <a:solidFill>
                  <a:schemeClr val="tx2"/>
                </a:solidFill>
              </a:rPr>
              <a:t>.</a:t>
            </a:r>
            <a:r>
              <a:rPr lang="hr-HR" dirty="0">
                <a:solidFill>
                  <a:schemeClr val="tx2"/>
                </a:solidFill>
              </a:rPr>
              <a:t> P</a:t>
            </a:r>
            <a:r>
              <a:rPr dirty="0" err="1">
                <a:solidFill>
                  <a:schemeClr val="tx2"/>
                </a:solidFill>
              </a:rPr>
              <a:t>ostupak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identifikacije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uključuje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procjenu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prednosti</a:t>
            </a:r>
            <a:r>
              <a:rPr dirty="0">
                <a:solidFill>
                  <a:schemeClr val="tx2"/>
                </a:solidFill>
              </a:rPr>
              <a:t>, </a:t>
            </a:r>
            <a:r>
              <a:rPr dirty="0" err="1">
                <a:solidFill>
                  <a:schemeClr val="tx2"/>
                </a:solidFill>
              </a:rPr>
              <a:t>slabosti</a:t>
            </a:r>
            <a:r>
              <a:rPr dirty="0">
                <a:solidFill>
                  <a:schemeClr val="tx2"/>
                </a:solidFill>
              </a:rPr>
              <a:t>, </a:t>
            </a:r>
            <a:r>
              <a:rPr dirty="0" err="1">
                <a:solidFill>
                  <a:schemeClr val="tx2"/>
                </a:solidFill>
              </a:rPr>
              <a:t>prilika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prijetnji</a:t>
            </a:r>
            <a:r>
              <a:rPr dirty="0">
                <a:solidFill>
                  <a:schemeClr val="tx2"/>
                </a:solidFill>
              </a:rPr>
              <a:t>/</a:t>
            </a:r>
            <a:r>
              <a:rPr dirty="0" err="1">
                <a:solidFill>
                  <a:schemeClr val="tx2"/>
                </a:solidFill>
              </a:rPr>
              <a:t>prepreka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b="1" dirty="0" err="1">
                <a:solidFill>
                  <a:srgbClr val="FFC000"/>
                </a:solidFill>
              </a:rPr>
              <a:t>unutarnjih</a:t>
            </a:r>
            <a:r>
              <a:rPr b="1" dirty="0">
                <a:solidFill>
                  <a:srgbClr val="FFC000"/>
                </a:solidFill>
              </a:rPr>
              <a:t> </a:t>
            </a:r>
            <a:r>
              <a:rPr b="1" dirty="0" err="1">
                <a:solidFill>
                  <a:srgbClr val="FFC000"/>
                </a:solidFill>
              </a:rPr>
              <a:t>i</a:t>
            </a:r>
            <a:r>
              <a:rPr b="1" dirty="0">
                <a:solidFill>
                  <a:srgbClr val="FFC000"/>
                </a:solidFill>
              </a:rPr>
              <a:t> </a:t>
            </a:r>
            <a:r>
              <a:rPr b="1" dirty="0" err="1">
                <a:solidFill>
                  <a:srgbClr val="FFC000"/>
                </a:solidFill>
              </a:rPr>
              <a:t>vanjskih</a:t>
            </a:r>
            <a:r>
              <a:rPr b="1" dirty="0">
                <a:solidFill>
                  <a:srgbClr val="FFC000"/>
                </a:solidFill>
              </a:rPr>
              <a:t> </a:t>
            </a:r>
            <a:r>
              <a:rPr b="1" dirty="0" err="1">
                <a:solidFill>
                  <a:srgbClr val="FFC000"/>
                </a:solidFill>
              </a:rPr>
              <a:t>čimbenika</a:t>
            </a:r>
            <a:r>
              <a:rPr b="1" dirty="0">
                <a:solidFill>
                  <a:srgbClr val="FFC000"/>
                </a:solidFill>
              </a:rPr>
              <a:t> </a:t>
            </a:r>
            <a:r>
              <a:rPr b="1" dirty="0" err="1">
                <a:solidFill>
                  <a:srgbClr val="FFC000"/>
                </a:solidFill>
              </a:rPr>
              <a:t>svakog</a:t>
            </a:r>
            <a:r>
              <a:rPr b="1" dirty="0">
                <a:solidFill>
                  <a:srgbClr val="FFC000"/>
                </a:solidFill>
              </a:rPr>
              <a:t> </a:t>
            </a:r>
            <a:r>
              <a:rPr b="1" dirty="0" err="1">
                <a:solidFill>
                  <a:srgbClr val="FFC000"/>
                </a:solidFill>
              </a:rPr>
              <a:t>subjekta</a:t>
            </a:r>
            <a:r>
              <a:rPr dirty="0">
                <a:solidFill>
                  <a:srgbClr val="002060"/>
                </a:solidFill>
              </a:rPr>
              <a:t>, </a:t>
            </a:r>
            <a:r>
              <a:rPr dirty="0" err="1">
                <a:solidFill>
                  <a:schemeClr val="tx2"/>
                </a:solidFill>
              </a:rPr>
              <a:t>čime</a:t>
            </a:r>
            <a:r>
              <a:rPr dirty="0">
                <a:solidFill>
                  <a:schemeClr val="tx2"/>
                </a:solidFill>
              </a:rPr>
              <a:t> se </a:t>
            </a:r>
            <a:r>
              <a:rPr dirty="0" err="1">
                <a:solidFill>
                  <a:schemeClr val="tx2"/>
                </a:solidFill>
              </a:rPr>
              <a:t>osigurava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uzajamno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sveobuhvatno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razumijevanje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b="1" dirty="0" err="1">
                <a:solidFill>
                  <a:srgbClr val="ED237A"/>
                </a:solidFill>
              </a:rPr>
              <a:t>stajališta</a:t>
            </a:r>
            <a:r>
              <a:rPr b="1" dirty="0">
                <a:solidFill>
                  <a:srgbClr val="ED237A"/>
                </a:solidFill>
              </a:rPr>
              <a:t> o </a:t>
            </a:r>
            <a:r>
              <a:rPr b="1" dirty="0" err="1">
                <a:solidFill>
                  <a:srgbClr val="ED237A"/>
                </a:solidFill>
              </a:rPr>
              <a:t>mogućoj</a:t>
            </a:r>
            <a:r>
              <a:rPr b="1" dirty="0">
                <a:solidFill>
                  <a:srgbClr val="ED237A"/>
                </a:solidFill>
              </a:rPr>
              <a:t> </a:t>
            </a:r>
            <a:r>
              <a:rPr b="1" dirty="0" err="1">
                <a:solidFill>
                  <a:srgbClr val="ED237A"/>
                </a:solidFill>
              </a:rPr>
              <a:t>suradnji</a:t>
            </a:r>
            <a:r>
              <a:rPr b="1" dirty="0">
                <a:solidFill>
                  <a:srgbClr val="ED237A"/>
                </a:solidFill>
              </a:rPr>
              <a:t>. </a:t>
            </a:r>
            <a:r>
              <a:rPr lang="hr-HR" dirty="0">
                <a:solidFill>
                  <a:schemeClr val="tx2"/>
                </a:solidFill>
              </a:rPr>
              <a:t>Analizom e</a:t>
            </a:r>
            <a:r>
              <a:rPr dirty="0" err="1">
                <a:solidFill>
                  <a:schemeClr val="tx2"/>
                </a:solidFill>
              </a:rPr>
              <a:t>nergetske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zajednice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dobivaju </a:t>
            </a:r>
            <a:r>
              <a:rPr b="1" dirty="0" err="1">
                <a:solidFill>
                  <a:srgbClr val="ED237A"/>
                </a:solidFill>
              </a:rPr>
              <a:t>uvid</a:t>
            </a:r>
            <a:r>
              <a:rPr lang="hr-HR" b="1" dirty="0">
                <a:solidFill>
                  <a:srgbClr val="ED237A"/>
                </a:solidFill>
              </a:rPr>
              <a:t>e</a:t>
            </a:r>
            <a:r>
              <a:rPr b="1" dirty="0">
                <a:solidFill>
                  <a:srgbClr val="ED237A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u </a:t>
            </a:r>
            <a:r>
              <a:rPr dirty="0" err="1">
                <a:solidFill>
                  <a:schemeClr val="tx2"/>
                </a:solidFill>
              </a:rPr>
              <a:t>operativne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postupke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JLS-ova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bolje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razumje</a:t>
            </a:r>
            <a:r>
              <a:rPr lang="hr-HR" dirty="0" err="1">
                <a:solidFill>
                  <a:schemeClr val="tx2"/>
                </a:solidFill>
              </a:rPr>
              <a:t>vanje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izazov</a:t>
            </a:r>
            <a:r>
              <a:rPr lang="hr-HR" dirty="0">
                <a:solidFill>
                  <a:schemeClr val="tx2"/>
                </a:solidFill>
              </a:rPr>
              <a:t>a</a:t>
            </a:r>
            <a:r>
              <a:rPr dirty="0">
                <a:solidFill>
                  <a:schemeClr val="tx2"/>
                </a:solidFill>
              </a:rPr>
              <a:t> s </a:t>
            </a:r>
            <a:r>
              <a:rPr dirty="0" err="1">
                <a:solidFill>
                  <a:schemeClr val="tx2"/>
                </a:solidFill>
              </a:rPr>
              <a:t>kojima</a:t>
            </a:r>
            <a:r>
              <a:rPr dirty="0">
                <a:solidFill>
                  <a:schemeClr val="tx2"/>
                </a:solidFill>
              </a:rPr>
              <a:t> se </a:t>
            </a:r>
            <a:r>
              <a:rPr dirty="0" err="1">
                <a:solidFill>
                  <a:schemeClr val="tx2"/>
                </a:solidFill>
              </a:rPr>
              <a:t>suočavaju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kod pružanja podrške </a:t>
            </a:r>
            <a:r>
              <a:rPr dirty="0" err="1">
                <a:solidFill>
                  <a:schemeClr val="tx2"/>
                </a:solidFill>
              </a:rPr>
              <a:t>energetski</a:t>
            </a:r>
            <a:r>
              <a:rPr lang="hr-HR" dirty="0">
                <a:solidFill>
                  <a:schemeClr val="tx2"/>
                </a:solidFill>
              </a:rPr>
              <a:t>m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zajednic</a:t>
            </a:r>
            <a:r>
              <a:rPr lang="hr-HR" dirty="0">
                <a:solidFill>
                  <a:schemeClr val="tx2"/>
                </a:solidFill>
              </a:rPr>
              <a:t>ama</a:t>
            </a:r>
            <a:r>
              <a:rPr dirty="0">
                <a:solidFill>
                  <a:schemeClr val="tx2"/>
                </a:solidFill>
              </a:rPr>
              <a:t>. </a:t>
            </a:r>
            <a:r>
              <a:rPr lang="hr-HR" dirty="0">
                <a:solidFill>
                  <a:schemeClr val="tx2"/>
                </a:solidFill>
              </a:rPr>
              <a:t>U</a:t>
            </a:r>
            <a:r>
              <a:rPr dirty="0" err="1">
                <a:solidFill>
                  <a:schemeClr val="tx2"/>
                </a:solidFill>
              </a:rPr>
              <a:t>zajamnim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razumijevanjem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olakša</a:t>
            </a:r>
            <a:r>
              <a:rPr lang="hr-HR" dirty="0" err="1">
                <a:solidFill>
                  <a:schemeClr val="tx2"/>
                </a:solidFill>
              </a:rPr>
              <a:t>va</a:t>
            </a:r>
            <a:r>
              <a:rPr lang="hr-HR" dirty="0">
                <a:solidFill>
                  <a:schemeClr val="tx2"/>
                </a:solidFill>
              </a:rPr>
              <a:t> se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uspostav</a:t>
            </a:r>
            <a:r>
              <a:rPr lang="hr-HR" dirty="0" err="1">
                <a:solidFill>
                  <a:schemeClr val="tx2"/>
                </a:solidFill>
              </a:rPr>
              <a:t>lja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temelj</a:t>
            </a:r>
            <a:r>
              <a:rPr dirty="0">
                <a:solidFill>
                  <a:schemeClr val="tx2"/>
                </a:solidFill>
              </a:rPr>
              <a:t> za </a:t>
            </a:r>
            <a:r>
              <a:rPr dirty="0" err="1">
                <a:solidFill>
                  <a:schemeClr val="tx2"/>
                </a:solidFill>
              </a:rPr>
              <a:t>učinkovitu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komunikaciju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između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dva partnera te se ostvaruje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produktivn</a:t>
            </a:r>
            <a:r>
              <a:rPr lang="hr-HR" dirty="0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dijalog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temelj</a:t>
            </a:r>
            <a:r>
              <a:rPr lang="hr-HR" dirty="0" err="1">
                <a:solidFill>
                  <a:schemeClr val="tx2"/>
                </a:solidFill>
              </a:rPr>
              <a:t>en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na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zajedničkom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razumijevanju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međusobnih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potreba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izazova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te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se </a:t>
            </a:r>
            <a:r>
              <a:rPr dirty="0" err="1">
                <a:solidFill>
                  <a:schemeClr val="tx2"/>
                </a:solidFill>
              </a:rPr>
              <a:t>traže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način</a:t>
            </a:r>
            <a:r>
              <a:rPr lang="hr-HR" dirty="0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 za </a:t>
            </a:r>
            <a:r>
              <a:rPr dirty="0" err="1">
                <a:solidFill>
                  <a:schemeClr val="tx2"/>
                </a:solidFill>
              </a:rPr>
              <a:t>njihovo</a:t>
            </a:r>
            <a:r>
              <a:rPr dirty="0">
                <a:solidFill>
                  <a:schemeClr val="tx2"/>
                </a:solidFill>
              </a:rPr>
              <a:t> </a:t>
            </a:r>
            <a:r>
              <a:rPr dirty="0" err="1">
                <a:solidFill>
                  <a:schemeClr val="tx2"/>
                </a:solidFill>
              </a:rPr>
              <a:t>prevladavanje</a:t>
            </a:r>
            <a:r>
              <a:rPr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174D9E-5784-4CA6-A839-CF54CE4BDEEB}"/>
              </a:ext>
            </a:extLst>
          </p:cNvPr>
          <p:cNvSpPr/>
          <p:nvPr/>
        </p:nvSpPr>
        <p:spPr>
          <a:xfrm>
            <a:off x="838200" y="6309431"/>
            <a:ext cx="8153400" cy="281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645"/>
              </a:lnSpc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Projekt</a:t>
            </a:r>
            <a:r>
              <a:rPr dirty="0"/>
              <a:t> je </a:t>
            </a:r>
            <a:r>
              <a:rPr dirty="0" err="1"/>
              <a:t>financiran</a:t>
            </a:r>
            <a:r>
              <a:rPr dirty="0"/>
              <a:t> </a:t>
            </a:r>
            <a:r>
              <a:rPr dirty="0" err="1"/>
              <a:t>sredstvima</a:t>
            </a:r>
            <a:r>
              <a:rPr dirty="0"/>
              <a:t> </a:t>
            </a:r>
            <a:r>
              <a:rPr dirty="0" err="1"/>
              <a:t>programa</a:t>
            </a:r>
            <a:r>
              <a:rPr dirty="0"/>
              <a:t> LIFE </a:t>
            </a:r>
            <a:r>
              <a:rPr dirty="0" err="1"/>
              <a:t>Europske</a:t>
            </a:r>
            <a:r>
              <a:rPr dirty="0"/>
              <a:t> </a:t>
            </a:r>
            <a:r>
              <a:rPr dirty="0" err="1"/>
              <a:t>unije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temelju</a:t>
            </a:r>
            <a:r>
              <a:rPr dirty="0"/>
              <a:t> </a:t>
            </a:r>
            <a:r>
              <a:rPr dirty="0" err="1"/>
              <a:t>ugovora</a:t>
            </a:r>
            <a:r>
              <a:rPr dirty="0"/>
              <a:t> o </a:t>
            </a:r>
            <a:r>
              <a:rPr dirty="0" err="1"/>
              <a:t>dodjeli</a:t>
            </a:r>
            <a:r>
              <a:rPr dirty="0"/>
              <a:t> </a:t>
            </a:r>
            <a:r>
              <a:rPr dirty="0" err="1"/>
              <a:t>bespovratnih</a:t>
            </a:r>
            <a:r>
              <a:rPr dirty="0"/>
              <a:t> </a:t>
            </a:r>
            <a:r>
              <a:rPr dirty="0" err="1"/>
              <a:t>sredstava</a:t>
            </a:r>
            <a:r>
              <a:rPr dirty="0"/>
              <a:t> br. 101077085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9E0B1B-A0A3-4154-A02D-1828E91194C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370"/>
              </a:lnSpc>
            </a:pPr>
            <a:fld id="{81D60167-4931-47E6-BA6A-407CBD079E47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784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759CBA-0018-493B-9A79-1085783437BB}"/>
              </a:ext>
            </a:extLst>
          </p:cNvPr>
          <p:cNvSpPr/>
          <p:nvPr/>
        </p:nvSpPr>
        <p:spPr>
          <a:xfrm>
            <a:off x="838200" y="6338713"/>
            <a:ext cx="8153400" cy="281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645"/>
              </a:lnSpc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Projekt</a:t>
            </a:r>
            <a:r>
              <a:rPr dirty="0"/>
              <a:t> je </a:t>
            </a:r>
            <a:r>
              <a:rPr dirty="0" err="1"/>
              <a:t>financiran</a:t>
            </a:r>
            <a:r>
              <a:rPr dirty="0"/>
              <a:t> </a:t>
            </a:r>
            <a:r>
              <a:rPr dirty="0" err="1"/>
              <a:t>sredstvima</a:t>
            </a:r>
            <a:r>
              <a:rPr dirty="0"/>
              <a:t> </a:t>
            </a:r>
            <a:r>
              <a:rPr dirty="0" err="1"/>
              <a:t>programa</a:t>
            </a:r>
            <a:r>
              <a:rPr dirty="0"/>
              <a:t> LIFE </a:t>
            </a:r>
            <a:r>
              <a:rPr dirty="0" err="1"/>
              <a:t>Europske</a:t>
            </a:r>
            <a:r>
              <a:rPr dirty="0"/>
              <a:t> </a:t>
            </a:r>
            <a:r>
              <a:rPr dirty="0" err="1"/>
              <a:t>unije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temelju</a:t>
            </a:r>
            <a:r>
              <a:rPr dirty="0"/>
              <a:t> </a:t>
            </a:r>
            <a:r>
              <a:rPr dirty="0" err="1"/>
              <a:t>ugovora</a:t>
            </a:r>
            <a:r>
              <a:rPr dirty="0"/>
              <a:t> o </a:t>
            </a:r>
            <a:r>
              <a:rPr dirty="0" err="1"/>
              <a:t>dodjeli</a:t>
            </a:r>
            <a:r>
              <a:rPr dirty="0"/>
              <a:t> </a:t>
            </a:r>
            <a:r>
              <a:rPr dirty="0" err="1"/>
              <a:t>bespovratnih</a:t>
            </a:r>
            <a:r>
              <a:rPr dirty="0"/>
              <a:t> </a:t>
            </a:r>
            <a:r>
              <a:rPr dirty="0" err="1"/>
              <a:t>sredstava</a:t>
            </a:r>
            <a:r>
              <a:rPr dirty="0"/>
              <a:t> br. 101077085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EA989B-63A9-4D3E-93B6-7D71634BA8B4}"/>
              </a:ext>
            </a:extLst>
          </p:cNvPr>
          <p:cNvSpPr/>
          <p:nvPr/>
        </p:nvSpPr>
        <p:spPr>
          <a:xfrm>
            <a:off x="2171700" y="427240"/>
            <a:ext cx="7848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hr-HR" dirty="0">
                <a:solidFill>
                  <a:srgbClr val="ED237A"/>
                </a:solidFill>
              </a:rPr>
              <a:t>Perspektiva</a:t>
            </a:r>
            <a:r>
              <a:rPr dirty="0">
                <a:solidFill>
                  <a:srgbClr val="ED237A"/>
                </a:solidFill>
              </a:rPr>
              <a:t> </a:t>
            </a:r>
            <a:r>
              <a:rPr lang="hr-HR" dirty="0">
                <a:solidFill>
                  <a:srgbClr val="ED237A"/>
                </a:solidFill>
              </a:rPr>
              <a:t>e</a:t>
            </a:r>
            <a:r>
              <a:rPr dirty="0" err="1">
                <a:solidFill>
                  <a:srgbClr val="ED237A"/>
                </a:solidFill>
              </a:rPr>
              <a:t>nergetske</a:t>
            </a:r>
            <a:r>
              <a:rPr dirty="0">
                <a:solidFill>
                  <a:srgbClr val="ED237A"/>
                </a:solidFill>
              </a:rPr>
              <a:t> </a:t>
            </a:r>
            <a:r>
              <a:rPr dirty="0" err="1">
                <a:solidFill>
                  <a:srgbClr val="ED237A"/>
                </a:solidFill>
              </a:rPr>
              <a:t>zajednice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lang="hr-HR" dirty="0">
                <a:solidFill>
                  <a:srgbClr val="002060"/>
                </a:solidFill>
              </a:rPr>
              <a:t>u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suradnji</a:t>
            </a:r>
            <a:r>
              <a:rPr dirty="0">
                <a:solidFill>
                  <a:srgbClr val="002060"/>
                </a:solidFill>
              </a:rPr>
              <a:t> s</a:t>
            </a:r>
            <a:r>
              <a:rPr lang="hr-HR" dirty="0">
                <a:solidFill>
                  <a:srgbClr val="002060"/>
                </a:solidFill>
              </a:rPr>
              <a:t> JLS</a:t>
            </a:r>
            <a:r>
              <a:rPr dirty="0">
                <a:solidFill>
                  <a:srgbClr val="002060"/>
                </a:solidFill>
              </a:rPr>
              <a:t> </a:t>
            </a:r>
            <a:endParaRPr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B5CCECF-EBE0-4A16-A9AE-1F83C7724F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704005"/>
              </p:ext>
            </p:extLst>
          </p:nvPr>
        </p:nvGraphicFramePr>
        <p:xfrm>
          <a:off x="304800" y="914400"/>
          <a:ext cx="11844000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C8EA3-D226-4977-8EDF-2357436A570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370"/>
              </a:lnSpc>
            </a:pPr>
            <a:fld id="{81D60167-4931-47E6-BA6A-407CBD079E47}" type="slidenum">
              <a:rPr lang="el-GR" smtClean="0"/>
              <a:t>9</a:t>
            </a:fld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ED820C-97C5-41D4-B4A0-067DCBBD2A2E}"/>
              </a:ext>
            </a:extLst>
          </p:cNvPr>
          <p:cNvSpPr/>
          <p:nvPr/>
        </p:nvSpPr>
        <p:spPr>
          <a:xfrm>
            <a:off x="5257800" y="1066800"/>
            <a:ext cx="1676400" cy="76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Unutarnje</a:t>
            </a:r>
            <a:r>
              <a:rPr dirty="0"/>
              <a:t> – </a:t>
            </a:r>
            <a:r>
              <a:rPr dirty="0" err="1"/>
              <a:t>snage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slabosti</a:t>
            </a:r>
            <a:r>
              <a:rPr dirty="0"/>
              <a:t> </a:t>
            </a:r>
            <a:r>
              <a:rPr lang="hr-HR" dirty="0"/>
              <a:t>e</a:t>
            </a:r>
            <a:r>
              <a:rPr dirty="0" err="1"/>
              <a:t>nergetske</a:t>
            </a:r>
            <a:r>
              <a:rPr dirty="0"/>
              <a:t> </a:t>
            </a:r>
            <a:r>
              <a:rPr dirty="0" err="1"/>
              <a:t>zajednice</a:t>
            </a:r>
            <a:endParaRPr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22662-6EA1-42BB-9670-6E9473581461}"/>
              </a:ext>
            </a:extLst>
          </p:cNvPr>
          <p:cNvSpPr/>
          <p:nvPr/>
        </p:nvSpPr>
        <p:spPr>
          <a:xfrm>
            <a:off x="5257800" y="5244791"/>
            <a:ext cx="1676400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Vanjski</a:t>
            </a:r>
            <a:r>
              <a:rPr dirty="0"/>
              <a:t> – </a:t>
            </a:r>
            <a:r>
              <a:rPr dirty="0" err="1"/>
              <a:t>Suradnja</a:t>
            </a:r>
            <a:r>
              <a:rPr dirty="0"/>
              <a:t> s </a:t>
            </a:r>
            <a:r>
              <a:rPr lang="hr-HR" dirty="0"/>
              <a:t>JLS-om</a:t>
            </a:r>
            <a:endParaRPr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54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6486</TotalTime>
  <Words>2073</Words>
  <Application>Microsoft Office PowerPoint</Application>
  <PresentationFormat>Widescreen</PresentationFormat>
  <Paragraphs>182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kiloji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LifeLoop_ReportTemplate_2023_ppt.pptx</dc:title>
  <dc:creator>Ioanna</dc:creator>
  <cp:lastModifiedBy>Ioanna Angelaki</cp:lastModifiedBy>
  <cp:revision>123</cp:revision>
  <dcterms:created xsi:type="dcterms:W3CDTF">2023-04-05T09:09:46Z</dcterms:created>
  <dcterms:modified xsi:type="dcterms:W3CDTF">2023-06-29T17:52:53Z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2023-04-05T00:00:00Z</vt:filetime>
  </property>
</Properties>
</file>